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52" r:id="rId24"/>
    <p:sldId id="353" r:id="rId25"/>
    <p:sldId id="354" r:id="rId26"/>
    <p:sldId id="282" r:id="rId27"/>
    <p:sldId id="283" r:id="rId28"/>
    <p:sldId id="355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298" r:id="rId37"/>
    <p:sldId id="302" r:id="rId38"/>
    <p:sldId id="303" r:id="rId39"/>
    <p:sldId id="304" r:id="rId40"/>
    <p:sldId id="309" r:id="rId41"/>
    <p:sldId id="310" r:id="rId42"/>
    <p:sldId id="356" r:id="rId43"/>
    <p:sldId id="314" r:id="rId44"/>
    <p:sldId id="322" r:id="rId45"/>
    <p:sldId id="330" r:id="rId46"/>
    <p:sldId id="331" r:id="rId47"/>
    <p:sldId id="332" r:id="rId48"/>
    <p:sldId id="336" r:id="rId49"/>
    <p:sldId id="337" r:id="rId50"/>
    <p:sldId id="338" r:id="rId51"/>
    <p:sldId id="339" r:id="rId52"/>
    <p:sldId id="351" r:id="rId53"/>
    <p:sldId id="347" r:id="rId54"/>
    <p:sldId id="348" r:id="rId55"/>
    <p:sldId id="350" r:id="rId56"/>
  </p:sldIdLst>
  <p:sldSz cx="10058400" cy="10058400"/>
  <p:notesSz cx="10058400" cy="10058400"/>
  <p:defaultTextStyle>
    <a:defPPr>
      <a:defRPr lang="en-US"/>
    </a:defPPr>
    <a:lvl1pPr marL="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C"/>
    <a:srgbClr val="004AA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 varScale="1">
        <p:scale>
          <a:sx n="66" d="100"/>
          <a:sy n="66" d="100"/>
        </p:scale>
        <p:origin x="2680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FE288-F0D2-E24C-81E7-CF4CCC1FBA5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ABF96-73E3-C845-B603-639B09156671}">
      <dgm:prSet phldrT="[Text]" custT="1"/>
      <dgm:spPr/>
      <dgm:t>
        <a:bodyPr/>
        <a:lstStyle/>
        <a:p>
          <a:r>
            <a:rPr lang="en-US" sz="2000" dirty="0"/>
            <a:t>Home</a:t>
          </a:r>
        </a:p>
      </dgm:t>
    </dgm:pt>
    <dgm:pt modelId="{B5453827-AAC0-724F-9E31-9819DDD3DCE9}" type="parTrans" cxnId="{4F84B665-A9CA-7246-A743-12A85F8821CD}">
      <dgm:prSet/>
      <dgm:spPr/>
      <dgm:t>
        <a:bodyPr/>
        <a:lstStyle/>
        <a:p>
          <a:endParaRPr lang="en-US"/>
        </a:p>
      </dgm:t>
    </dgm:pt>
    <dgm:pt modelId="{7B43779E-ACD7-1441-9242-C9072101F642}" type="sibTrans" cxnId="{4F84B665-A9CA-7246-A743-12A85F8821CD}">
      <dgm:prSet/>
      <dgm:spPr/>
      <dgm:t>
        <a:bodyPr/>
        <a:lstStyle/>
        <a:p>
          <a:endParaRPr lang="en-US"/>
        </a:p>
      </dgm:t>
    </dgm:pt>
    <dgm:pt modelId="{10D79A69-C225-7E40-ABC0-A8A0919C8674}" type="asst">
      <dgm:prSet phldrT="[Text]" phldr="1" custT="1"/>
      <dgm:spPr/>
      <dgm:t>
        <a:bodyPr/>
        <a:lstStyle/>
        <a:p>
          <a:endParaRPr lang="en-US" sz="2000" dirty="0"/>
        </a:p>
      </dgm:t>
    </dgm:pt>
    <dgm:pt modelId="{268EEFEC-F7C6-6942-8E7B-78F24FB6838D}" type="parTrans" cxnId="{7F39614E-37E0-7346-B041-8C4E61259AC6}">
      <dgm:prSet/>
      <dgm:spPr/>
      <dgm:t>
        <a:bodyPr/>
        <a:lstStyle/>
        <a:p>
          <a:endParaRPr lang="en-US"/>
        </a:p>
      </dgm:t>
    </dgm:pt>
    <dgm:pt modelId="{18C63763-81CA-094C-BFB4-FCF29532A617}" type="sibTrans" cxnId="{7F39614E-37E0-7346-B041-8C4E61259AC6}">
      <dgm:prSet/>
      <dgm:spPr/>
      <dgm:t>
        <a:bodyPr/>
        <a:lstStyle/>
        <a:p>
          <a:endParaRPr lang="en-US"/>
        </a:p>
      </dgm:t>
    </dgm:pt>
    <dgm:pt modelId="{A978AE20-B138-F345-868D-3F614D24970E}">
      <dgm:prSet phldrT="[Text]" phldr="1" custT="1"/>
      <dgm:spPr/>
      <dgm:t>
        <a:bodyPr/>
        <a:lstStyle/>
        <a:p>
          <a:endParaRPr lang="en-US" sz="2000" dirty="0"/>
        </a:p>
      </dgm:t>
    </dgm:pt>
    <dgm:pt modelId="{D79B0626-819E-074D-BB55-80D1A18CA87E}" type="parTrans" cxnId="{3243E54A-1678-5541-B7D3-F224A2E006F2}">
      <dgm:prSet/>
      <dgm:spPr/>
      <dgm:t>
        <a:bodyPr/>
        <a:lstStyle/>
        <a:p>
          <a:endParaRPr lang="en-US"/>
        </a:p>
      </dgm:t>
    </dgm:pt>
    <dgm:pt modelId="{431ABA9A-ABE5-6F48-8182-A71CFA434716}" type="sibTrans" cxnId="{3243E54A-1678-5541-B7D3-F224A2E006F2}">
      <dgm:prSet/>
      <dgm:spPr/>
      <dgm:t>
        <a:bodyPr/>
        <a:lstStyle/>
        <a:p>
          <a:endParaRPr lang="en-US"/>
        </a:p>
      </dgm:t>
    </dgm:pt>
    <dgm:pt modelId="{95EE0CCB-BF2A-D541-8D78-17A1806BEA93}">
      <dgm:prSet phldrT="[Text]" phldr="1" custT="1"/>
      <dgm:spPr/>
      <dgm:t>
        <a:bodyPr/>
        <a:lstStyle/>
        <a:p>
          <a:endParaRPr lang="en-US" sz="2000" dirty="0"/>
        </a:p>
      </dgm:t>
    </dgm:pt>
    <dgm:pt modelId="{9CDA3B6D-66FE-8448-A8AA-B84EFA68A466}" type="parTrans" cxnId="{7A476127-EF2E-3741-8AEE-B069C5AC6F16}">
      <dgm:prSet/>
      <dgm:spPr/>
      <dgm:t>
        <a:bodyPr/>
        <a:lstStyle/>
        <a:p>
          <a:endParaRPr lang="en-US"/>
        </a:p>
      </dgm:t>
    </dgm:pt>
    <dgm:pt modelId="{7702CEC4-4C37-AF45-B3C0-75560483C0A8}" type="sibTrans" cxnId="{7A476127-EF2E-3741-8AEE-B069C5AC6F16}">
      <dgm:prSet/>
      <dgm:spPr/>
      <dgm:t>
        <a:bodyPr/>
        <a:lstStyle/>
        <a:p>
          <a:endParaRPr lang="en-US"/>
        </a:p>
      </dgm:t>
    </dgm:pt>
    <dgm:pt modelId="{D94FC38B-D678-DA46-AD14-8A0DFA367E62}">
      <dgm:prSet phldrT="[Text]" phldr="1" custT="1"/>
      <dgm:spPr/>
      <dgm:t>
        <a:bodyPr/>
        <a:lstStyle/>
        <a:p>
          <a:endParaRPr lang="en-US" sz="2000" dirty="0"/>
        </a:p>
      </dgm:t>
    </dgm:pt>
    <dgm:pt modelId="{BDF52864-0618-B54C-B9DE-B90F84AB0344}" type="parTrans" cxnId="{5324D368-80DB-7845-BDF3-17A160A35A55}">
      <dgm:prSet/>
      <dgm:spPr/>
      <dgm:t>
        <a:bodyPr/>
        <a:lstStyle/>
        <a:p>
          <a:endParaRPr lang="en-US"/>
        </a:p>
      </dgm:t>
    </dgm:pt>
    <dgm:pt modelId="{A488F525-9D7E-F946-A5DC-BD706CBBA9E7}" type="sibTrans" cxnId="{5324D368-80DB-7845-BDF3-17A160A35A55}">
      <dgm:prSet/>
      <dgm:spPr/>
      <dgm:t>
        <a:bodyPr/>
        <a:lstStyle/>
        <a:p>
          <a:endParaRPr lang="en-US"/>
        </a:p>
      </dgm:t>
    </dgm:pt>
    <dgm:pt modelId="{F75D4063-FC7C-CF40-9784-39F59B6E00A8}" type="pres">
      <dgm:prSet presAssocID="{47CFE288-F0D2-E24C-81E7-CF4CCC1FBA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8EB273-9EAA-8A4A-9B24-DBD14022325B}" type="pres">
      <dgm:prSet presAssocID="{137ABF96-73E3-C845-B603-639B09156671}" presName="hierRoot1" presStyleCnt="0">
        <dgm:presLayoutVars>
          <dgm:hierBranch val="init"/>
        </dgm:presLayoutVars>
      </dgm:prSet>
      <dgm:spPr/>
    </dgm:pt>
    <dgm:pt modelId="{E27D626F-7530-A841-8784-59BA810239AF}" type="pres">
      <dgm:prSet presAssocID="{137ABF96-73E3-C845-B603-639B09156671}" presName="rootComposite1" presStyleCnt="0"/>
      <dgm:spPr/>
    </dgm:pt>
    <dgm:pt modelId="{456A2784-A01F-D545-A9E6-A29994B4DFED}" type="pres">
      <dgm:prSet presAssocID="{137ABF96-73E3-C845-B603-639B09156671}" presName="rootText1" presStyleLbl="node0" presStyleIdx="0" presStyleCnt="1">
        <dgm:presLayoutVars>
          <dgm:chPref val="3"/>
        </dgm:presLayoutVars>
      </dgm:prSet>
      <dgm:spPr/>
    </dgm:pt>
    <dgm:pt modelId="{A184B539-D4FD-B443-BCEF-52B1C70922FE}" type="pres">
      <dgm:prSet presAssocID="{137ABF96-73E3-C845-B603-639B09156671}" presName="rootConnector1" presStyleLbl="node1" presStyleIdx="0" presStyleCnt="0"/>
      <dgm:spPr/>
    </dgm:pt>
    <dgm:pt modelId="{90FF9130-F2C4-A14C-83CE-A5DDBAAA30EF}" type="pres">
      <dgm:prSet presAssocID="{137ABF96-73E3-C845-B603-639B09156671}" presName="hierChild2" presStyleCnt="0"/>
      <dgm:spPr/>
    </dgm:pt>
    <dgm:pt modelId="{A5578598-5655-BF42-8AC0-8B9C23665273}" type="pres">
      <dgm:prSet presAssocID="{D79B0626-819E-074D-BB55-80D1A18CA87E}" presName="Name37" presStyleLbl="parChTrans1D2" presStyleIdx="0" presStyleCnt="4"/>
      <dgm:spPr/>
    </dgm:pt>
    <dgm:pt modelId="{C7474EFB-AE1D-F441-8894-43EB3BAC153A}" type="pres">
      <dgm:prSet presAssocID="{A978AE20-B138-F345-868D-3F614D24970E}" presName="hierRoot2" presStyleCnt="0">
        <dgm:presLayoutVars>
          <dgm:hierBranch val="init"/>
        </dgm:presLayoutVars>
      </dgm:prSet>
      <dgm:spPr/>
    </dgm:pt>
    <dgm:pt modelId="{EE485076-E3F3-9B46-A58A-1152012BACCD}" type="pres">
      <dgm:prSet presAssocID="{A978AE20-B138-F345-868D-3F614D24970E}" presName="rootComposite" presStyleCnt="0"/>
      <dgm:spPr/>
    </dgm:pt>
    <dgm:pt modelId="{B06E4488-7357-974C-91F1-90B6695DEBDE}" type="pres">
      <dgm:prSet presAssocID="{A978AE20-B138-F345-868D-3F614D24970E}" presName="rootText" presStyleLbl="node2" presStyleIdx="0" presStyleCnt="3">
        <dgm:presLayoutVars>
          <dgm:chPref val="3"/>
        </dgm:presLayoutVars>
      </dgm:prSet>
      <dgm:spPr/>
    </dgm:pt>
    <dgm:pt modelId="{926CE43D-ED2A-FD4C-A7FB-63F2A8AD1005}" type="pres">
      <dgm:prSet presAssocID="{A978AE20-B138-F345-868D-3F614D24970E}" presName="rootConnector" presStyleLbl="node2" presStyleIdx="0" presStyleCnt="3"/>
      <dgm:spPr/>
    </dgm:pt>
    <dgm:pt modelId="{DD6C46A3-3A66-6045-AF75-3CCF133488C3}" type="pres">
      <dgm:prSet presAssocID="{A978AE20-B138-F345-868D-3F614D24970E}" presName="hierChild4" presStyleCnt="0"/>
      <dgm:spPr/>
    </dgm:pt>
    <dgm:pt modelId="{19D56F0F-E6E5-7E44-B944-A034E62C9237}" type="pres">
      <dgm:prSet presAssocID="{A978AE20-B138-F345-868D-3F614D24970E}" presName="hierChild5" presStyleCnt="0"/>
      <dgm:spPr/>
    </dgm:pt>
    <dgm:pt modelId="{95E7C1C4-CD7A-2042-87ED-4C604E6F2A6F}" type="pres">
      <dgm:prSet presAssocID="{9CDA3B6D-66FE-8448-A8AA-B84EFA68A466}" presName="Name37" presStyleLbl="parChTrans1D2" presStyleIdx="1" presStyleCnt="4"/>
      <dgm:spPr/>
    </dgm:pt>
    <dgm:pt modelId="{CB6803D2-F4CD-1B4A-B157-880B0C970619}" type="pres">
      <dgm:prSet presAssocID="{95EE0CCB-BF2A-D541-8D78-17A1806BEA93}" presName="hierRoot2" presStyleCnt="0">
        <dgm:presLayoutVars>
          <dgm:hierBranch val="init"/>
        </dgm:presLayoutVars>
      </dgm:prSet>
      <dgm:spPr/>
    </dgm:pt>
    <dgm:pt modelId="{B67098BE-B2E4-024D-8A9B-44DE929977BB}" type="pres">
      <dgm:prSet presAssocID="{95EE0CCB-BF2A-D541-8D78-17A1806BEA93}" presName="rootComposite" presStyleCnt="0"/>
      <dgm:spPr/>
    </dgm:pt>
    <dgm:pt modelId="{030C5E65-4BB3-B442-8F08-6A79C4C52D13}" type="pres">
      <dgm:prSet presAssocID="{95EE0CCB-BF2A-D541-8D78-17A1806BEA93}" presName="rootText" presStyleLbl="node2" presStyleIdx="1" presStyleCnt="3">
        <dgm:presLayoutVars>
          <dgm:chPref val="3"/>
        </dgm:presLayoutVars>
      </dgm:prSet>
      <dgm:spPr/>
    </dgm:pt>
    <dgm:pt modelId="{FA7B8EDA-A7DA-A445-A864-EC62C762244D}" type="pres">
      <dgm:prSet presAssocID="{95EE0CCB-BF2A-D541-8D78-17A1806BEA93}" presName="rootConnector" presStyleLbl="node2" presStyleIdx="1" presStyleCnt="3"/>
      <dgm:spPr/>
    </dgm:pt>
    <dgm:pt modelId="{C6BD2879-0037-1241-8B85-8EF9A8F3E794}" type="pres">
      <dgm:prSet presAssocID="{95EE0CCB-BF2A-D541-8D78-17A1806BEA93}" presName="hierChild4" presStyleCnt="0"/>
      <dgm:spPr/>
    </dgm:pt>
    <dgm:pt modelId="{7B00D19A-7331-5C4D-9605-F7A5677A7301}" type="pres">
      <dgm:prSet presAssocID="{95EE0CCB-BF2A-D541-8D78-17A1806BEA93}" presName="hierChild5" presStyleCnt="0"/>
      <dgm:spPr/>
    </dgm:pt>
    <dgm:pt modelId="{3E0D1F8C-958E-E64B-99A9-1152D5EA0A0A}" type="pres">
      <dgm:prSet presAssocID="{BDF52864-0618-B54C-B9DE-B90F84AB0344}" presName="Name37" presStyleLbl="parChTrans1D2" presStyleIdx="2" presStyleCnt="4"/>
      <dgm:spPr/>
    </dgm:pt>
    <dgm:pt modelId="{6FD8F8FA-291E-5741-AAC6-B3FFC5906B4F}" type="pres">
      <dgm:prSet presAssocID="{D94FC38B-D678-DA46-AD14-8A0DFA367E62}" presName="hierRoot2" presStyleCnt="0">
        <dgm:presLayoutVars>
          <dgm:hierBranch val="init"/>
        </dgm:presLayoutVars>
      </dgm:prSet>
      <dgm:spPr/>
    </dgm:pt>
    <dgm:pt modelId="{C118E3C7-2116-1D4B-8A70-3A818C177068}" type="pres">
      <dgm:prSet presAssocID="{D94FC38B-D678-DA46-AD14-8A0DFA367E62}" presName="rootComposite" presStyleCnt="0"/>
      <dgm:spPr/>
    </dgm:pt>
    <dgm:pt modelId="{DCFA3668-B279-B348-AECE-3409EC7750E1}" type="pres">
      <dgm:prSet presAssocID="{D94FC38B-D678-DA46-AD14-8A0DFA367E62}" presName="rootText" presStyleLbl="node2" presStyleIdx="2" presStyleCnt="3">
        <dgm:presLayoutVars>
          <dgm:chPref val="3"/>
        </dgm:presLayoutVars>
      </dgm:prSet>
      <dgm:spPr/>
    </dgm:pt>
    <dgm:pt modelId="{FE674836-0DC3-624D-92D7-2A962D73C868}" type="pres">
      <dgm:prSet presAssocID="{D94FC38B-D678-DA46-AD14-8A0DFA367E62}" presName="rootConnector" presStyleLbl="node2" presStyleIdx="2" presStyleCnt="3"/>
      <dgm:spPr/>
    </dgm:pt>
    <dgm:pt modelId="{FCC8D622-B997-B94B-996F-B0CD8BC9E5F1}" type="pres">
      <dgm:prSet presAssocID="{D94FC38B-D678-DA46-AD14-8A0DFA367E62}" presName="hierChild4" presStyleCnt="0"/>
      <dgm:spPr/>
    </dgm:pt>
    <dgm:pt modelId="{58AA9B5D-00D2-534F-B5A7-5EFEF6F39565}" type="pres">
      <dgm:prSet presAssocID="{D94FC38B-D678-DA46-AD14-8A0DFA367E62}" presName="hierChild5" presStyleCnt="0"/>
      <dgm:spPr/>
    </dgm:pt>
    <dgm:pt modelId="{16FAE787-09BC-234B-B03D-2E3F883A5768}" type="pres">
      <dgm:prSet presAssocID="{137ABF96-73E3-C845-B603-639B09156671}" presName="hierChild3" presStyleCnt="0"/>
      <dgm:spPr/>
    </dgm:pt>
    <dgm:pt modelId="{5C288938-6C52-5943-8953-0AE8490E3E50}" type="pres">
      <dgm:prSet presAssocID="{268EEFEC-F7C6-6942-8E7B-78F24FB6838D}" presName="Name111" presStyleLbl="parChTrans1D2" presStyleIdx="3" presStyleCnt="4"/>
      <dgm:spPr/>
    </dgm:pt>
    <dgm:pt modelId="{365D33E3-D5E5-DF47-B448-0B9232EC4859}" type="pres">
      <dgm:prSet presAssocID="{10D79A69-C225-7E40-ABC0-A8A0919C8674}" presName="hierRoot3" presStyleCnt="0">
        <dgm:presLayoutVars>
          <dgm:hierBranch val="init"/>
        </dgm:presLayoutVars>
      </dgm:prSet>
      <dgm:spPr/>
    </dgm:pt>
    <dgm:pt modelId="{859E71AF-48F7-B84F-9DE1-F342FB54664C}" type="pres">
      <dgm:prSet presAssocID="{10D79A69-C225-7E40-ABC0-A8A0919C8674}" presName="rootComposite3" presStyleCnt="0"/>
      <dgm:spPr/>
    </dgm:pt>
    <dgm:pt modelId="{0D80DD2A-26C2-DD4F-A107-361C79BF185E}" type="pres">
      <dgm:prSet presAssocID="{10D79A69-C225-7E40-ABC0-A8A0919C8674}" presName="rootText3" presStyleLbl="asst1" presStyleIdx="0" presStyleCnt="1">
        <dgm:presLayoutVars>
          <dgm:chPref val="3"/>
        </dgm:presLayoutVars>
      </dgm:prSet>
      <dgm:spPr/>
    </dgm:pt>
    <dgm:pt modelId="{500CFE74-462C-E148-9B19-CB73964BEE49}" type="pres">
      <dgm:prSet presAssocID="{10D79A69-C225-7E40-ABC0-A8A0919C8674}" presName="rootConnector3" presStyleLbl="asst1" presStyleIdx="0" presStyleCnt="1"/>
      <dgm:spPr/>
    </dgm:pt>
    <dgm:pt modelId="{A8CFC6C7-4870-6343-9658-19E3AF21F945}" type="pres">
      <dgm:prSet presAssocID="{10D79A69-C225-7E40-ABC0-A8A0919C8674}" presName="hierChild6" presStyleCnt="0"/>
      <dgm:spPr/>
    </dgm:pt>
    <dgm:pt modelId="{F5FD47B0-00A0-F741-A1A9-F16DCE9C69A6}" type="pres">
      <dgm:prSet presAssocID="{10D79A69-C225-7E40-ABC0-A8A0919C8674}" presName="hierChild7" presStyleCnt="0"/>
      <dgm:spPr/>
    </dgm:pt>
  </dgm:ptLst>
  <dgm:cxnLst>
    <dgm:cxn modelId="{3FD7FF0D-5E6B-A749-8FA0-4449A1FF4DC2}" type="presOf" srcId="{D94FC38B-D678-DA46-AD14-8A0DFA367E62}" destId="{FE674836-0DC3-624D-92D7-2A962D73C868}" srcOrd="1" destOrd="0" presId="urn:microsoft.com/office/officeart/2005/8/layout/orgChart1"/>
    <dgm:cxn modelId="{E90AEC1A-7989-034E-A64B-74F21E897510}" type="presOf" srcId="{A978AE20-B138-F345-868D-3F614D24970E}" destId="{926CE43D-ED2A-FD4C-A7FB-63F2A8AD1005}" srcOrd="1" destOrd="0" presId="urn:microsoft.com/office/officeart/2005/8/layout/orgChart1"/>
    <dgm:cxn modelId="{7A476127-EF2E-3741-8AEE-B069C5AC6F16}" srcId="{137ABF96-73E3-C845-B603-639B09156671}" destId="{95EE0CCB-BF2A-D541-8D78-17A1806BEA93}" srcOrd="2" destOrd="0" parTransId="{9CDA3B6D-66FE-8448-A8AA-B84EFA68A466}" sibTransId="{7702CEC4-4C37-AF45-B3C0-75560483C0A8}"/>
    <dgm:cxn modelId="{E345CF3E-3DB6-0046-9F4C-2ADBF09013AB}" type="presOf" srcId="{D94FC38B-D678-DA46-AD14-8A0DFA367E62}" destId="{DCFA3668-B279-B348-AECE-3409EC7750E1}" srcOrd="0" destOrd="0" presId="urn:microsoft.com/office/officeart/2005/8/layout/orgChart1"/>
    <dgm:cxn modelId="{3243E54A-1678-5541-B7D3-F224A2E006F2}" srcId="{137ABF96-73E3-C845-B603-639B09156671}" destId="{A978AE20-B138-F345-868D-3F614D24970E}" srcOrd="1" destOrd="0" parTransId="{D79B0626-819E-074D-BB55-80D1A18CA87E}" sibTransId="{431ABA9A-ABE5-6F48-8182-A71CFA434716}"/>
    <dgm:cxn modelId="{7F39614E-37E0-7346-B041-8C4E61259AC6}" srcId="{137ABF96-73E3-C845-B603-639B09156671}" destId="{10D79A69-C225-7E40-ABC0-A8A0919C8674}" srcOrd="0" destOrd="0" parTransId="{268EEFEC-F7C6-6942-8E7B-78F24FB6838D}" sibTransId="{18C63763-81CA-094C-BFB4-FCF29532A617}"/>
    <dgm:cxn modelId="{37CC244F-4898-B940-8F34-E0C96B3D239C}" type="presOf" srcId="{47CFE288-F0D2-E24C-81E7-CF4CCC1FBA5F}" destId="{F75D4063-FC7C-CF40-9784-39F59B6E00A8}" srcOrd="0" destOrd="0" presId="urn:microsoft.com/office/officeart/2005/8/layout/orgChart1"/>
    <dgm:cxn modelId="{4F84B665-A9CA-7246-A743-12A85F8821CD}" srcId="{47CFE288-F0D2-E24C-81E7-CF4CCC1FBA5F}" destId="{137ABF96-73E3-C845-B603-639B09156671}" srcOrd="0" destOrd="0" parTransId="{B5453827-AAC0-724F-9E31-9819DDD3DCE9}" sibTransId="{7B43779E-ACD7-1441-9242-C9072101F642}"/>
    <dgm:cxn modelId="{5324D368-80DB-7845-BDF3-17A160A35A55}" srcId="{137ABF96-73E3-C845-B603-639B09156671}" destId="{D94FC38B-D678-DA46-AD14-8A0DFA367E62}" srcOrd="3" destOrd="0" parTransId="{BDF52864-0618-B54C-B9DE-B90F84AB0344}" sibTransId="{A488F525-9D7E-F946-A5DC-BD706CBBA9E7}"/>
    <dgm:cxn modelId="{E4523F75-1EA9-FA46-8B61-673A2F7A7D57}" type="presOf" srcId="{10D79A69-C225-7E40-ABC0-A8A0919C8674}" destId="{0D80DD2A-26C2-DD4F-A107-361C79BF185E}" srcOrd="0" destOrd="0" presId="urn:microsoft.com/office/officeart/2005/8/layout/orgChart1"/>
    <dgm:cxn modelId="{978B889A-4CA5-5841-96E3-B6AF06B719B0}" type="presOf" srcId="{137ABF96-73E3-C845-B603-639B09156671}" destId="{456A2784-A01F-D545-A9E6-A29994B4DFED}" srcOrd="0" destOrd="0" presId="urn:microsoft.com/office/officeart/2005/8/layout/orgChart1"/>
    <dgm:cxn modelId="{50510CB3-D275-944E-8E9F-217906AF767C}" type="presOf" srcId="{A978AE20-B138-F345-868D-3F614D24970E}" destId="{B06E4488-7357-974C-91F1-90B6695DEBDE}" srcOrd="0" destOrd="0" presId="urn:microsoft.com/office/officeart/2005/8/layout/orgChart1"/>
    <dgm:cxn modelId="{8BC813BD-614B-F74F-B4ED-41BC86098EC5}" type="presOf" srcId="{9CDA3B6D-66FE-8448-A8AA-B84EFA68A466}" destId="{95E7C1C4-CD7A-2042-87ED-4C604E6F2A6F}" srcOrd="0" destOrd="0" presId="urn:microsoft.com/office/officeart/2005/8/layout/orgChart1"/>
    <dgm:cxn modelId="{7E6AC4C4-7570-9141-B2B8-0E7F501087C3}" type="presOf" srcId="{BDF52864-0618-B54C-B9DE-B90F84AB0344}" destId="{3E0D1F8C-958E-E64B-99A9-1152D5EA0A0A}" srcOrd="0" destOrd="0" presId="urn:microsoft.com/office/officeart/2005/8/layout/orgChart1"/>
    <dgm:cxn modelId="{BCD850CF-B27F-9648-B6CC-533F4D6A00EA}" type="presOf" srcId="{10D79A69-C225-7E40-ABC0-A8A0919C8674}" destId="{500CFE74-462C-E148-9B19-CB73964BEE49}" srcOrd="1" destOrd="0" presId="urn:microsoft.com/office/officeart/2005/8/layout/orgChart1"/>
    <dgm:cxn modelId="{10CB43D5-C696-0846-A5E1-4BED20149A0D}" type="presOf" srcId="{D79B0626-819E-074D-BB55-80D1A18CA87E}" destId="{A5578598-5655-BF42-8AC0-8B9C23665273}" srcOrd="0" destOrd="0" presId="urn:microsoft.com/office/officeart/2005/8/layout/orgChart1"/>
    <dgm:cxn modelId="{466F49D5-844F-6548-924D-6028E7AAD7F4}" type="presOf" srcId="{268EEFEC-F7C6-6942-8E7B-78F24FB6838D}" destId="{5C288938-6C52-5943-8953-0AE8490E3E50}" srcOrd="0" destOrd="0" presId="urn:microsoft.com/office/officeart/2005/8/layout/orgChart1"/>
    <dgm:cxn modelId="{3E2513E6-909D-D04B-8AB8-7A58C96C9C96}" type="presOf" srcId="{95EE0CCB-BF2A-D541-8D78-17A1806BEA93}" destId="{FA7B8EDA-A7DA-A445-A864-EC62C762244D}" srcOrd="1" destOrd="0" presId="urn:microsoft.com/office/officeart/2005/8/layout/orgChart1"/>
    <dgm:cxn modelId="{580742EA-93B9-B94A-A630-CDA19934225C}" type="presOf" srcId="{137ABF96-73E3-C845-B603-639B09156671}" destId="{A184B539-D4FD-B443-BCEF-52B1C70922FE}" srcOrd="1" destOrd="0" presId="urn:microsoft.com/office/officeart/2005/8/layout/orgChart1"/>
    <dgm:cxn modelId="{3E1E7DED-4E53-084D-B612-9FE73F5C3D8C}" type="presOf" srcId="{95EE0CCB-BF2A-D541-8D78-17A1806BEA93}" destId="{030C5E65-4BB3-B442-8F08-6A79C4C52D13}" srcOrd="0" destOrd="0" presId="urn:microsoft.com/office/officeart/2005/8/layout/orgChart1"/>
    <dgm:cxn modelId="{4A1E6B0F-0199-C342-8D26-91ECDFD9C4E7}" type="presParOf" srcId="{F75D4063-FC7C-CF40-9784-39F59B6E00A8}" destId="{BE8EB273-9EAA-8A4A-9B24-DBD14022325B}" srcOrd="0" destOrd="0" presId="urn:microsoft.com/office/officeart/2005/8/layout/orgChart1"/>
    <dgm:cxn modelId="{121844E9-44E4-DC47-BFAA-15F39E984731}" type="presParOf" srcId="{BE8EB273-9EAA-8A4A-9B24-DBD14022325B}" destId="{E27D626F-7530-A841-8784-59BA810239AF}" srcOrd="0" destOrd="0" presId="urn:microsoft.com/office/officeart/2005/8/layout/orgChart1"/>
    <dgm:cxn modelId="{0D96B823-88A8-A64C-AB24-9967C1265281}" type="presParOf" srcId="{E27D626F-7530-A841-8784-59BA810239AF}" destId="{456A2784-A01F-D545-A9E6-A29994B4DFED}" srcOrd="0" destOrd="0" presId="urn:microsoft.com/office/officeart/2005/8/layout/orgChart1"/>
    <dgm:cxn modelId="{2F7AF901-0880-9D41-B2C0-868D763A4AC4}" type="presParOf" srcId="{E27D626F-7530-A841-8784-59BA810239AF}" destId="{A184B539-D4FD-B443-BCEF-52B1C70922FE}" srcOrd="1" destOrd="0" presId="urn:microsoft.com/office/officeart/2005/8/layout/orgChart1"/>
    <dgm:cxn modelId="{A2DA91B6-4154-324A-8C6A-B47230A27617}" type="presParOf" srcId="{BE8EB273-9EAA-8A4A-9B24-DBD14022325B}" destId="{90FF9130-F2C4-A14C-83CE-A5DDBAAA30EF}" srcOrd="1" destOrd="0" presId="urn:microsoft.com/office/officeart/2005/8/layout/orgChart1"/>
    <dgm:cxn modelId="{92DB2FAB-6013-D244-9EE0-05282B1199E7}" type="presParOf" srcId="{90FF9130-F2C4-A14C-83CE-A5DDBAAA30EF}" destId="{A5578598-5655-BF42-8AC0-8B9C23665273}" srcOrd="0" destOrd="0" presId="urn:microsoft.com/office/officeart/2005/8/layout/orgChart1"/>
    <dgm:cxn modelId="{AA9747E9-EC38-2449-B1B8-99FAEF394DA1}" type="presParOf" srcId="{90FF9130-F2C4-A14C-83CE-A5DDBAAA30EF}" destId="{C7474EFB-AE1D-F441-8894-43EB3BAC153A}" srcOrd="1" destOrd="0" presId="urn:microsoft.com/office/officeart/2005/8/layout/orgChart1"/>
    <dgm:cxn modelId="{C93F7E3A-A57B-8949-9FB0-9EC58A8DDF74}" type="presParOf" srcId="{C7474EFB-AE1D-F441-8894-43EB3BAC153A}" destId="{EE485076-E3F3-9B46-A58A-1152012BACCD}" srcOrd="0" destOrd="0" presId="urn:microsoft.com/office/officeart/2005/8/layout/orgChart1"/>
    <dgm:cxn modelId="{EF6680BE-8289-6142-81DD-DF6D06C9DF10}" type="presParOf" srcId="{EE485076-E3F3-9B46-A58A-1152012BACCD}" destId="{B06E4488-7357-974C-91F1-90B6695DEBDE}" srcOrd="0" destOrd="0" presId="urn:microsoft.com/office/officeart/2005/8/layout/orgChart1"/>
    <dgm:cxn modelId="{8F213FE4-CE9B-F64B-9C9F-2DFEF585A66B}" type="presParOf" srcId="{EE485076-E3F3-9B46-A58A-1152012BACCD}" destId="{926CE43D-ED2A-FD4C-A7FB-63F2A8AD1005}" srcOrd="1" destOrd="0" presId="urn:microsoft.com/office/officeart/2005/8/layout/orgChart1"/>
    <dgm:cxn modelId="{0CB52DB3-48B4-164A-A385-1D87956DAC7E}" type="presParOf" srcId="{C7474EFB-AE1D-F441-8894-43EB3BAC153A}" destId="{DD6C46A3-3A66-6045-AF75-3CCF133488C3}" srcOrd="1" destOrd="0" presId="urn:microsoft.com/office/officeart/2005/8/layout/orgChart1"/>
    <dgm:cxn modelId="{D7528D52-8F2C-4F45-988B-F416049D9DD0}" type="presParOf" srcId="{C7474EFB-AE1D-F441-8894-43EB3BAC153A}" destId="{19D56F0F-E6E5-7E44-B944-A034E62C9237}" srcOrd="2" destOrd="0" presId="urn:microsoft.com/office/officeart/2005/8/layout/orgChart1"/>
    <dgm:cxn modelId="{FB7EF095-CE20-3247-8FD0-C7306E9636C9}" type="presParOf" srcId="{90FF9130-F2C4-A14C-83CE-A5DDBAAA30EF}" destId="{95E7C1C4-CD7A-2042-87ED-4C604E6F2A6F}" srcOrd="2" destOrd="0" presId="urn:microsoft.com/office/officeart/2005/8/layout/orgChart1"/>
    <dgm:cxn modelId="{D14BD238-067B-8048-9C4E-C15574C5D6BD}" type="presParOf" srcId="{90FF9130-F2C4-A14C-83CE-A5DDBAAA30EF}" destId="{CB6803D2-F4CD-1B4A-B157-880B0C970619}" srcOrd="3" destOrd="0" presId="urn:microsoft.com/office/officeart/2005/8/layout/orgChart1"/>
    <dgm:cxn modelId="{725B9E08-C6D2-E84B-AAB2-295A10380419}" type="presParOf" srcId="{CB6803D2-F4CD-1B4A-B157-880B0C970619}" destId="{B67098BE-B2E4-024D-8A9B-44DE929977BB}" srcOrd="0" destOrd="0" presId="urn:microsoft.com/office/officeart/2005/8/layout/orgChart1"/>
    <dgm:cxn modelId="{E402E8CF-FDF3-BA4A-9FB5-DCE02350BF87}" type="presParOf" srcId="{B67098BE-B2E4-024D-8A9B-44DE929977BB}" destId="{030C5E65-4BB3-B442-8F08-6A79C4C52D13}" srcOrd="0" destOrd="0" presId="urn:microsoft.com/office/officeart/2005/8/layout/orgChart1"/>
    <dgm:cxn modelId="{541469C6-D99E-2942-8326-B1F6D0825F68}" type="presParOf" srcId="{B67098BE-B2E4-024D-8A9B-44DE929977BB}" destId="{FA7B8EDA-A7DA-A445-A864-EC62C762244D}" srcOrd="1" destOrd="0" presId="urn:microsoft.com/office/officeart/2005/8/layout/orgChart1"/>
    <dgm:cxn modelId="{8BDAC401-90C2-3E49-913E-E77AB33F27FE}" type="presParOf" srcId="{CB6803D2-F4CD-1B4A-B157-880B0C970619}" destId="{C6BD2879-0037-1241-8B85-8EF9A8F3E794}" srcOrd="1" destOrd="0" presId="urn:microsoft.com/office/officeart/2005/8/layout/orgChart1"/>
    <dgm:cxn modelId="{226A5926-AC4F-C24A-A0CF-1A1C8BB64F0F}" type="presParOf" srcId="{CB6803D2-F4CD-1B4A-B157-880B0C970619}" destId="{7B00D19A-7331-5C4D-9605-F7A5677A7301}" srcOrd="2" destOrd="0" presId="urn:microsoft.com/office/officeart/2005/8/layout/orgChart1"/>
    <dgm:cxn modelId="{C0AF2014-4DF2-5F4C-B17A-E7BCA5E93264}" type="presParOf" srcId="{90FF9130-F2C4-A14C-83CE-A5DDBAAA30EF}" destId="{3E0D1F8C-958E-E64B-99A9-1152D5EA0A0A}" srcOrd="4" destOrd="0" presId="urn:microsoft.com/office/officeart/2005/8/layout/orgChart1"/>
    <dgm:cxn modelId="{03A3D96D-8FF3-7443-8E92-E09F9F03C179}" type="presParOf" srcId="{90FF9130-F2C4-A14C-83CE-A5DDBAAA30EF}" destId="{6FD8F8FA-291E-5741-AAC6-B3FFC5906B4F}" srcOrd="5" destOrd="0" presId="urn:microsoft.com/office/officeart/2005/8/layout/orgChart1"/>
    <dgm:cxn modelId="{C466D7AC-8B8A-9D4E-9715-370BB598F73B}" type="presParOf" srcId="{6FD8F8FA-291E-5741-AAC6-B3FFC5906B4F}" destId="{C118E3C7-2116-1D4B-8A70-3A818C177068}" srcOrd="0" destOrd="0" presId="urn:microsoft.com/office/officeart/2005/8/layout/orgChart1"/>
    <dgm:cxn modelId="{F2E0C9C0-516D-2E4F-84F8-A6C29C394281}" type="presParOf" srcId="{C118E3C7-2116-1D4B-8A70-3A818C177068}" destId="{DCFA3668-B279-B348-AECE-3409EC7750E1}" srcOrd="0" destOrd="0" presId="urn:microsoft.com/office/officeart/2005/8/layout/orgChart1"/>
    <dgm:cxn modelId="{9DEEFDE7-8578-D841-99B3-DCE54BFDFB4C}" type="presParOf" srcId="{C118E3C7-2116-1D4B-8A70-3A818C177068}" destId="{FE674836-0DC3-624D-92D7-2A962D73C868}" srcOrd="1" destOrd="0" presId="urn:microsoft.com/office/officeart/2005/8/layout/orgChart1"/>
    <dgm:cxn modelId="{9ED05220-084F-EF47-95E4-DF355E7AE7DB}" type="presParOf" srcId="{6FD8F8FA-291E-5741-AAC6-B3FFC5906B4F}" destId="{FCC8D622-B997-B94B-996F-B0CD8BC9E5F1}" srcOrd="1" destOrd="0" presId="urn:microsoft.com/office/officeart/2005/8/layout/orgChart1"/>
    <dgm:cxn modelId="{4984E99A-AE2B-5641-B67D-9E498E540858}" type="presParOf" srcId="{6FD8F8FA-291E-5741-AAC6-B3FFC5906B4F}" destId="{58AA9B5D-00D2-534F-B5A7-5EFEF6F39565}" srcOrd="2" destOrd="0" presId="urn:microsoft.com/office/officeart/2005/8/layout/orgChart1"/>
    <dgm:cxn modelId="{E7D1B7F0-A785-1A45-9364-06D9E1578A1A}" type="presParOf" srcId="{BE8EB273-9EAA-8A4A-9B24-DBD14022325B}" destId="{16FAE787-09BC-234B-B03D-2E3F883A5768}" srcOrd="2" destOrd="0" presId="urn:microsoft.com/office/officeart/2005/8/layout/orgChart1"/>
    <dgm:cxn modelId="{B6D70F6C-0012-F142-A14D-F3F292C9631E}" type="presParOf" srcId="{16FAE787-09BC-234B-B03D-2E3F883A5768}" destId="{5C288938-6C52-5943-8953-0AE8490E3E50}" srcOrd="0" destOrd="0" presId="urn:microsoft.com/office/officeart/2005/8/layout/orgChart1"/>
    <dgm:cxn modelId="{B9B31DF5-DBF4-EE43-8EAA-B592E3F252D0}" type="presParOf" srcId="{16FAE787-09BC-234B-B03D-2E3F883A5768}" destId="{365D33E3-D5E5-DF47-B448-0B9232EC4859}" srcOrd="1" destOrd="0" presId="urn:microsoft.com/office/officeart/2005/8/layout/orgChart1"/>
    <dgm:cxn modelId="{F401E34D-B9BA-8347-8E6F-4ED9E07E12A8}" type="presParOf" srcId="{365D33E3-D5E5-DF47-B448-0B9232EC4859}" destId="{859E71AF-48F7-B84F-9DE1-F342FB54664C}" srcOrd="0" destOrd="0" presId="urn:microsoft.com/office/officeart/2005/8/layout/orgChart1"/>
    <dgm:cxn modelId="{D764E49B-8355-0443-AB54-EE420CE34283}" type="presParOf" srcId="{859E71AF-48F7-B84F-9DE1-F342FB54664C}" destId="{0D80DD2A-26C2-DD4F-A107-361C79BF185E}" srcOrd="0" destOrd="0" presId="urn:microsoft.com/office/officeart/2005/8/layout/orgChart1"/>
    <dgm:cxn modelId="{E9970648-192A-BC4F-BC40-725D9C627FE0}" type="presParOf" srcId="{859E71AF-48F7-B84F-9DE1-F342FB54664C}" destId="{500CFE74-462C-E148-9B19-CB73964BEE49}" srcOrd="1" destOrd="0" presId="urn:microsoft.com/office/officeart/2005/8/layout/orgChart1"/>
    <dgm:cxn modelId="{BCC29858-E0B4-1841-9BF2-001DFD31613B}" type="presParOf" srcId="{365D33E3-D5E5-DF47-B448-0B9232EC4859}" destId="{A8CFC6C7-4870-6343-9658-19E3AF21F945}" srcOrd="1" destOrd="0" presId="urn:microsoft.com/office/officeart/2005/8/layout/orgChart1"/>
    <dgm:cxn modelId="{EB83523C-3333-4A4A-9DB5-75B6630F3FAD}" type="presParOf" srcId="{365D33E3-D5E5-DF47-B448-0B9232EC4859}" destId="{F5FD47B0-00A0-F741-A1A9-F16DCE9C69A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88938-6C52-5943-8953-0AE8490E3E50}">
      <dsp:nvSpPr>
        <dsp:cNvPr id="0" name=""/>
        <dsp:cNvSpPr/>
      </dsp:nvSpPr>
      <dsp:spPr>
        <a:xfrm>
          <a:off x="3146953" y="1333398"/>
          <a:ext cx="205846" cy="901801"/>
        </a:xfrm>
        <a:custGeom>
          <a:avLst/>
          <a:gdLst/>
          <a:ahLst/>
          <a:cxnLst/>
          <a:rect l="0" t="0" r="0" b="0"/>
          <a:pathLst>
            <a:path>
              <a:moveTo>
                <a:pt x="205846" y="0"/>
              </a:moveTo>
              <a:lnTo>
                <a:pt x="205846" y="901801"/>
              </a:lnTo>
              <a:lnTo>
                <a:pt x="0" y="9018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D1F8C-958E-E64B-99A9-1152D5EA0A0A}">
      <dsp:nvSpPr>
        <dsp:cNvPr id="0" name=""/>
        <dsp:cNvSpPr/>
      </dsp:nvSpPr>
      <dsp:spPr>
        <a:xfrm>
          <a:off x="3352800" y="1333398"/>
          <a:ext cx="2372130" cy="1803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757"/>
              </a:lnTo>
              <a:lnTo>
                <a:pt x="2372130" y="1597757"/>
              </a:lnTo>
              <a:lnTo>
                <a:pt x="2372130" y="1803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7C1C4-CD7A-2042-87ED-4C604E6F2A6F}">
      <dsp:nvSpPr>
        <dsp:cNvPr id="0" name=""/>
        <dsp:cNvSpPr/>
      </dsp:nvSpPr>
      <dsp:spPr>
        <a:xfrm>
          <a:off x="3307080" y="1333398"/>
          <a:ext cx="91440" cy="18036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78598-5655-BF42-8AC0-8B9C23665273}">
      <dsp:nvSpPr>
        <dsp:cNvPr id="0" name=""/>
        <dsp:cNvSpPr/>
      </dsp:nvSpPr>
      <dsp:spPr>
        <a:xfrm>
          <a:off x="980669" y="1333398"/>
          <a:ext cx="2372130" cy="1803603"/>
        </a:xfrm>
        <a:custGeom>
          <a:avLst/>
          <a:gdLst/>
          <a:ahLst/>
          <a:cxnLst/>
          <a:rect l="0" t="0" r="0" b="0"/>
          <a:pathLst>
            <a:path>
              <a:moveTo>
                <a:pt x="2372130" y="0"/>
              </a:moveTo>
              <a:lnTo>
                <a:pt x="2372130" y="1597757"/>
              </a:lnTo>
              <a:lnTo>
                <a:pt x="0" y="1597757"/>
              </a:lnTo>
              <a:lnTo>
                <a:pt x="0" y="1803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A2784-A01F-D545-A9E6-A29994B4DFED}">
      <dsp:nvSpPr>
        <dsp:cNvPr id="0" name=""/>
        <dsp:cNvSpPr/>
      </dsp:nvSpPr>
      <dsp:spPr>
        <a:xfrm>
          <a:off x="2372580" y="353179"/>
          <a:ext cx="1960438" cy="98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Home</a:t>
          </a:r>
        </a:p>
      </dsp:txBody>
      <dsp:txXfrm>
        <a:off x="2372580" y="353179"/>
        <a:ext cx="1960438" cy="980219"/>
      </dsp:txXfrm>
    </dsp:sp>
    <dsp:sp modelId="{B06E4488-7357-974C-91F1-90B6695DEBDE}">
      <dsp:nvSpPr>
        <dsp:cNvPr id="0" name=""/>
        <dsp:cNvSpPr/>
      </dsp:nvSpPr>
      <dsp:spPr>
        <a:xfrm>
          <a:off x="450" y="3137001"/>
          <a:ext cx="1960438" cy="98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50" y="3137001"/>
        <a:ext cx="1960438" cy="980219"/>
      </dsp:txXfrm>
    </dsp:sp>
    <dsp:sp modelId="{030C5E65-4BB3-B442-8F08-6A79C4C52D13}">
      <dsp:nvSpPr>
        <dsp:cNvPr id="0" name=""/>
        <dsp:cNvSpPr/>
      </dsp:nvSpPr>
      <dsp:spPr>
        <a:xfrm>
          <a:off x="2372580" y="3137001"/>
          <a:ext cx="1960438" cy="98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372580" y="3137001"/>
        <a:ext cx="1960438" cy="980219"/>
      </dsp:txXfrm>
    </dsp:sp>
    <dsp:sp modelId="{DCFA3668-B279-B348-AECE-3409EC7750E1}">
      <dsp:nvSpPr>
        <dsp:cNvPr id="0" name=""/>
        <dsp:cNvSpPr/>
      </dsp:nvSpPr>
      <dsp:spPr>
        <a:xfrm>
          <a:off x="4744711" y="3137001"/>
          <a:ext cx="1960438" cy="98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744711" y="3137001"/>
        <a:ext cx="1960438" cy="980219"/>
      </dsp:txXfrm>
    </dsp:sp>
    <dsp:sp modelId="{0D80DD2A-26C2-DD4F-A107-361C79BF185E}">
      <dsp:nvSpPr>
        <dsp:cNvPr id="0" name=""/>
        <dsp:cNvSpPr/>
      </dsp:nvSpPr>
      <dsp:spPr>
        <a:xfrm>
          <a:off x="1186515" y="1745090"/>
          <a:ext cx="1960438" cy="98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186515" y="1745090"/>
        <a:ext cx="1960438" cy="980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C2651-7C2D-5243-ACD1-2F16194C630A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1257300"/>
            <a:ext cx="33940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4840288"/>
            <a:ext cx="80454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F3914-20AE-864C-B12E-72072EF7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24678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bg object 17"/>
          <p:cNvSpPr/>
          <p:nvPr/>
        </p:nvSpPr>
        <p:spPr>
          <a:xfrm>
            <a:off x="4362373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28" y="0"/>
                </a:lnTo>
                <a:lnTo>
                  <a:pt x="1305128" y="28359"/>
                </a:lnTo>
                <a:lnTo>
                  <a:pt x="1305128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28" y="28359"/>
                </a:lnTo>
                <a:lnTo>
                  <a:pt x="1305128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bg object 18"/>
          <p:cNvSpPr/>
          <p:nvPr/>
        </p:nvSpPr>
        <p:spPr>
          <a:xfrm>
            <a:off x="2900057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21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bg object 19"/>
          <p:cNvSpPr/>
          <p:nvPr/>
        </p:nvSpPr>
        <p:spPr>
          <a:xfrm>
            <a:off x="5029199" y="2865757"/>
            <a:ext cx="0" cy="381634"/>
          </a:xfrm>
          <a:custGeom>
            <a:avLst/>
            <a:gdLst/>
            <a:ahLst/>
            <a:cxnLst/>
            <a:rect l="l" t="t" r="r" b="b"/>
            <a:pathLst>
              <a:path h="381635">
                <a:moveTo>
                  <a:pt x="0" y="0"/>
                </a:moveTo>
                <a:lnTo>
                  <a:pt x="0" y="381022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bg object 20"/>
          <p:cNvSpPr/>
          <p:nvPr/>
        </p:nvSpPr>
        <p:spPr>
          <a:xfrm>
            <a:off x="6515317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bg object 21"/>
          <p:cNvSpPr/>
          <p:nvPr/>
        </p:nvSpPr>
        <p:spPr>
          <a:xfrm>
            <a:off x="3543080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bg object 22"/>
          <p:cNvSpPr/>
          <p:nvPr/>
        </p:nvSpPr>
        <p:spPr>
          <a:xfrm>
            <a:off x="3519496" y="3055528"/>
            <a:ext cx="3020061" cy="0"/>
          </a:xfrm>
          <a:custGeom>
            <a:avLst/>
            <a:gdLst/>
            <a:ahLst/>
            <a:cxnLst/>
            <a:rect l="l" t="t" r="r" b="b"/>
            <a:pathLst>
              <a:path w="3020059">
                <a:moveTo>
                  <a:pt x="3019563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bg object 23"/>
          <p:cNvSpPr/>
          <p:nvPr/>
        </p:nvSpPr>
        <p:spPr>
          <a:xfrm>
            <a:off x="4529740" y="2493829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4"/>
                </a:moveTo>
                <a:lnTo>
                  <a:pt x="100884" y="287770"/>
                </a:lnTo>
                <a:lnTo>
                  <a:pt x="60345" y="266855"/>
                </a:lnTo>
                <a:lnTo>
                  <a:pt x="28419" y="234929"/>
                </a:lnTo>
                <a:lnTo>
                  <a:pt x="7504" y="194390"/>
                </a:lnTo>
                <a:lnTo>
                  <a:pt x="0" y="147637"/>
                </a:lnTo>
                <a:lnTo>
                  <a:pt x="7504" y="100884"/>
                </a:lnTo>
                <a:lnTo>
                  <a:pt x="28419" y="60345"/>
                </a:lnTo>
                <a:lnTo>
                  <a:pt x="60345" y="28419"/>
                </a:lnTo>
                <a:lnTo>
                  <a:pt x="100884" y="7504"/>
                </a:lnTo>
                <a:lnTo>
                  <a:pt x="147637" y="0"/>
                </a:lnTo>
                <a:lnTo>
                  <a:pt x="194390" y="7504"/>
                </a:lnTo>
                <a:lnTo>
                  <a:pt x="234929" y="28419"/>
                </a:lnTo>
                <a:lnTo>
                  <a:pt x="266855" y="60345"/>
                </a:lnTo>
                <a:lnTo>
                  <a:pt x="287770" y="100884"/>
                </a:lnTo>
                <a:lnTo>
                  <a:pt x="295274" y="147637"/>
                </a:lnTo>
                <a:lnTo>
                  <a:pt x="287770" y="194390"/>
                </a:lnTo>
                <a:lnTo>
                  <a:pt x="266855" y="234929"/>
                </a:lnTo>
                <a:lnTo>
                  <a:pt x="234929" y="266855"/>
                </a:lnTo>
                <a:lnTo>
                  <a:pt x="194390" y="287770"/>
                </a:lnTo>
                <a:lnTo>
                  <a:pt x="147637" y="295274"/>
                </a:lnTo>
                <a:close/>
              </a:path>
            </a:pathLst>
          </a:custGeom>
          <a:solidFill>
            <a:srgbClr val="494546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946" y="2532441"/>
            <a:ext cx="225431" cy="212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5626" y="1033736"/>
            <a:ext cx="4221150" cy="1028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1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1" y="5632704"/>
            <a:ext cx="54406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AD20-7AC9-2142-BBE7-4E176A7122D4}" type="datetime1">
              <a:rPr lang="en-ID" smtClean="0"/>
              <a:t>05/09/23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7"/>
            <a:ext cx="5116195" cy="738809"/>
          </a:xfrm>
        </p:spPr>
        <p:txBody>
          <a:bodyPr lIns="0" tIns="0" rIns="0" bIns="0"/>
          <a:lstStyle>
            <a:lvl1pPr>
              <a:defRPr sz="4801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A07-B145-7B41-BA14-D4277C276708}" type="datetime1">
              <a:rPr lang="en-ID" smtClean="0"/>
              <a:t>05/09/23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9DB00-B387-2640-A5E4-ACEDD4554874}" type="datetime1">
              <a:rPr lang="en-ID" smtClean="0"/>
              <a:t>05/09/23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9594-33AB-C94A-830B-38DBD6C3FB6E}" type="datetime1">
              <a:rPr lang="en-ID" smtClean="0"/>
              <a:t>05/09/23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392D-9B6F-3C47-98DE-6CF84FAE3912}" type="datetime1">
              <a:rPr lang="en-ID" smtClean="0"/>
              <a:t>05/09/23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9"/>
            <a:ext cx="208956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8"/>
            <a:ext cx="511619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4559" y="9250765"/>
            <a:ext cx="1438911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1" y="9354312"/>
            <a:ext cx="178765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F881-7E2B-6E47-8FBE-E7E74D7716C6}" type="datetime1">
              <a:rPr lang="en-ID" smtClean="0"/>
              <a:t>05/09/23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740465" y="9250763"/>
            <a:ext cx="128841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3" cstate="print"/>
          <a:srcRect b="12065"/>
          <a:stretch/>
        </p:blipFill>
        <p:spPr>
          <a:xfrm>
            <a:off x="1143000" y="2667000"/>
            <a:ext cx="8915400" cy="7391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4230EE-98B2-7C31-A4D4-81282F6B79D6}"/>
              </a:ext>
            </a:extLst>
          </p:cNvPr>
          <p:cNvGrpSpPr/>
          <p:nvPr/>
        </p:nvGrpSpPr>
        <p:grpSpPr>
          <a:xfrm>
            <a:off x="4220465" y="6766596"/>
            <a:ext cx="3090309" cy="2934490"/>
            <a:chOff x="3718423" y="6754619"/>
            <a:chExt cx="3090309" cy="2934490"/>
          </a:xfrm>
        </p:grpSpPr>
        <p:sp>
          <p:nvSpPr>
            <p:cNvPr id="4" name="object 4"/>
            <p:cNvSpPr/>
            <p:nvPr/>
          </p:nvSpPr>
          <p:spPr>
            <a:xfrm>
              <a:off x="3957978" y="9010934"/>
              <a:ext cx="2617942" cy="85873"/>
            </a:xfrm>
            <a:custGeom>
              <a:avLst/>
              <a:gdLst/>
              <a:ahLst/>
              <a:cxnLst/>
              <a:rect l="l" t="t" r="r" b="b"/>
              <a:pathLst>
                <a:path w="2628900" h="85725">
                  <a:moveTo>
                    <a:pt x="0" y="0"/>
                  </a:moveTo>
                  <a:lnTo>
                    <a:pt x="2628899" y="0"/>
                  </a:lnTo>
                  <a:lnTo>
                    <a:pt x="2628899" y="85724"/>
                  </a:lnTo>
                  <a:lnTo>
                    <a:pt x="0" y="8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3718423" y="6754619"/>
              <a:ext cx="3090309" cy="2070489"/>
            </a:xfrm>
            <a:custGeom>
              <a:avLst/>
              <a:gdLst/>
              <a:ahLst/>
              <a:cxnLst/>
              <a:rect l="l" t="t" r="r" b="b"/>
              <a:pathLst>
                <a:path w="3103245" h="2066925">
                  <a:moveTo>
                    <a:pt x="2929426" y="2066825"/>
                  </a:moveTo>
                  <a:lnTo>
                    <a:pt x="173561" y="2066825"/>
                  </a:lnTo>
                  <a:lnTo>
                    <a:pt x="127422" y="2060630"/>
                  </a:lnTo>
                  <a:lnTo>
                    <a:pt x="85962" y="2043149"/>
                  </a:lnTo>
                  <a:lnTo>
                    <a:pt x="50835" y="2016034"/>
                  </a:lnTo>
                  <a:lnTo>
                    <a:pt x="23696" y="1980939"/>
                  </a:lnTo>
                  <a:lnTo>
                    <a:pt x="6199" y="1939516"/>
                  </a:lnTo>
                  <a:lnTo>
                    <a:pt x="0" y="1893418"/>
                  </a:lnTo>
                  <a:lnTo>
                    <a:pt x="0" y="173419"/>
                  </a:lnTo>
                  <a:lnTo>
                    <a:pt x="6199" y="127320"/>
                  </a:lnTo>
                  <a:lnTo>
                    <a:pt x="23696" y="85895"/>
                  </a:lnTo>
                  <a:lnTo>
                    <a:pt x="50835" y="50796"/>
                  </a:lnTo>
                  <a:lnTo>
                    <a:pt x="85962" y="23678"/>
                  </a:lnTo>
                  <a:lnTo>
                    <a:pt x="127422" y="6195"/>
                  </a:lnTo>
                  <a:lnTo>
                    <a:pt x="173561" y="0"/>
                  </a:lnTo>
                  <a:lnTo>
                    <a:pt x="2929426" y="0"/>
                  </a:lnTo>
                  <a:lnTo>
                    <a:pt x="2975565" y="6195"/>
                  </a:lnTo>
                  <a:lnTo>
                    <a:pt x="3017025" y="23678"/>
                  </a:lnTo>
                  <a:lnTo>
                    <a:pt x="3052152" y="50796"/>
                  </a:lnTo>
                  <a:lnTo>
                    <a:pt x="3079291" y="85895"/>
                  </a:lnTo>
                  <a:lnTo>
                    <a:pt x="3096788" y="127320"/>
                  </a:lnTo>
                  <a:lnTo>
                    <a:pt x="3102988" y="173419"/>
                  </a:lnTo>
                  <a:lnTo>
                    <a:pt x="3102988" y="1893418"/>
                  </a:lnTo>
                  <a:lnTo>
                    <a:pt x="3096788" y="1939516"/>
                  </a:lnTo>
                  <a:lnTo>
                    <a:pt x="3079291" y="1980939"/>
                  </a:lnTo>
                  <a:lnTo>
                    <a:pt x="3052152" y="2016034"/>
                  </a:lnTo>
                  <a:lnTo>
                    <a:pt x="3017025" y="2043149"/>
                  </a:lnTo>
                  <a:lnTo>
                    <a:pt x="2975565" y="2060630"/>
                  </a:lnTo>
                  <a:lnTo>
                    <a:pt x="2929426" y="206682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3829654" y="6823172"/>
              <a:ext cx="2867721" cy="1880297"/>
            </a:xfrm>
            <a:custGeom>
              <a:avLst/>
              <a:gdLst/>
              <a:ahLst/>
              <a:cxnLst/>
              <a:rect l="l" t="t" r="r" b="b"/>
              <a:pathLst>
                <a:path w="2879725" h="1877059">
                  <a:moveTo>
                    <a:pt x="1054963" y="8966"/>
                  </a:moveTo>
                  <a:lnTo>
                    <a:pt x="975690" y="8966"/>
                  </a:lnTo>
                  <a:lnTo>
                    <a:pt x="975690" y="125755"/>
                  </a:lnTo>
                  <a:lnTo>
                    <a:pt x="861225" y="125755"/>
                  </a:lnTo>
                  <a:lnTo>
                    <a:pt x="861225" y="8966"/>
                  </a:lnTo>
                  <a:lnTo>
                    <a:pt x="781951" y="8966"/>
                  </a:lnTo>
                  <a:lnTo>
                    <a:pt x="781951" y="125755"/>
                  </a:lnTo>
                  <a:lnTo>
                    <a:pt x="781951" y="187960"/>
                  </a:lnTo>
                  <a:lnTo>
                    <a:pt x="781951" y="313639"/>
                  </a:lnTo>
                  <a:lnTo>
                    <a:pt x="861225" y="313639"/>
                  </a:lnTo>
                  <a:lnTo>
                    <a:pt x="861225" y="187960"/>
                  </a:lnTo>
                  <a:lnTo>
                    <a:pt x="975690" y="187960"/>
                  </a:lnTo>
                  <a:lnTo>
                    <a:pt x="975690" y="313639"/>
                  </a:lnTo>
                  <a:lnTo>
                    <a:pt x="1054963" y="313639"/>
                  </a:lnTo>
                  <a:lnTo>
                    <a:pt x="1054963" y="187960"/>
                  </a:lnTo>
                  <a:lnTo>
                    <a:pt x="1054963" y="125755"/>
                  </a:lnTo>
                  <a:lnTo>
                    <a:pt x="1054963" y="8966"/>
                  </a:lnTo>
                  <a:close/>
                </a:path>
                <a:path w="2879725" h="1877059">
                  <a:moveTo>
                    <a:pt x="1292364" y="8966"/>
                  </a:moveTo>
                  <a:lnTo>
                    <a:pt x="1118857" y="8966"/>
                  </a:lnTo>
                  <a:lnTo>
                    <a:pt x="1118857" y="74980"/>
                  </a:lnTo>
                  <a:lnTo>
                    <a:pt x="1118857" y="127025"/>
                  </a:lnTo>
                  <a:lnTo>
                    <a:pt x="1118857" y="193040"/>
                  </a:lnTo>
                  <a:lnTo>
                    <a:pt x="1118857" y="246354"/>
                  </a:lnTo>
                  <a:lnTo>
                    <a:pt x="1118857" y="313639"/>
                  </a:lnTo>
                  <a:lnTo>
                    <a:pt x="1292364" y="313639"/>
                  </a:lnTo>
                  <a:lnTo>
                    <a:pt x="1292364" y="246354"/>
                  </a:lnTo>
                  <a:lnTo>
                    <a:pt x="1198130" y="246354"/>
                  </a:lnTo>
                  <a:lnTo>
                    <a:pt x="1198130" y="193040"/>
                  </a:lnTo>
                  <a:lnTo>
                    <a:pt x="1287119" y="193040"/>
                  </a:lnTo>
                  <a:lnTo>
                    <a:pt x="1287119" y="127025"/>
                  </a:lnTo>
                  <a:lnTo>
                    <a:pt x="1198130" y="127025"/>
                  </a:lnTo>
                  <a:lnTo>
                    <a:pt x="1198130" y="74980"/>
                  </a:lnTo>
                  <a:lnTo>
                    <a:pt x="1292364" y="74980"/>
                  </a:lnTo>
                  <a:lnTo>
                    <a:pt x="1292364" y="8966"/>
                  </a:lnTo>
                  <a:close/>
                </a:path>
                <a:path w="2879725" h="1877059">
                  <a:moveTo>
                    <a:pt x="1523720" y="246354"/>
                  </a:moveTo>
                  <a:lnTo>
                    <a:pt x="1428661" y="246354"/>
                  </a:lnTo>
                  <a:lnTo>
                    <a:pt x="1428661" y="8966"/>
                  </a:lnTo>
                  <a:lnTo>
                    <a:pt x="1349387" y="8966"/>
                  </a:lnTo>
                  <a:lnTo>
                    <a:pt x="1349387" y="246354"/>
                  </a:lnTo>
                  <a:lnTo>
                    <a:pt x="1349387" y="313639"/>
                  </a:lnTo>
                  <a:lnTo>
                    <a:pt x="1523720" y="313639"/>
                  </a:lnTo>
                  <a:lnTo>
                    <a:pt x="1523720" y="246354"/>
                  </a:lnTo>
                  <a:close/>
                </a:path>
                <a:path w="2879725" h="1877059">
                  <a:moveTo>
                    <a:pt x="1738884" y="246354"/>
                  </a:moveTo>
                  <a:lnTo>
                    <a:pt x="1643837" y="246354"/>
                  </a:lnTo>
                  <a:lnTo>
                    <a:pt x="1643837" y="8966"/>
                  </a:lnTo>
                  <a:lnTo>
                    <a:pt x="1564563" y="8966"/>
                  </a:lnTo>
                  <a:lnTo>
                    <a:pt x="1564563" y="246354"/>
                  </a:lnTo>
                  <a:lnTo>
                    <a:pt x="1564563" y="313639"/>
                  </a:lnTo>
                  <a:lnTo>
                    <a:pt x="1738884" y="313639"/>
                  </a:lnTo>
                  <a:lnTo>
                    <a:pt x="1738884" y="246354"/>
                  </a:lnTo>
                  <a:close/>
                </a:path>
                <a:path w="2879725" h="1877059">
                  <a:moveTo>
                    <a:pt x="2097620" y="160832"/>
                  </a:moveTo>
                  <a:lnTo>
                    <a:pt x="2090572" y="112534"/>
                  </a:lnTo>
                  <a:lnTo>
                    <a:pt x="2074125" y="76771"/>
                  </a:lnTo>
                  <a:lnTo>
                    <a:pt x="2070074" y="70167"/>
                  </a:lnTo>
                  <a:lnTo>
                    <a:pt x="2038337" y="36156"/>
                  </a:lnTo>
                  <a:lnTo>
                    <a:pt x="2014715" y="20904"/>
                  </a:lnTo>
                  <a:lnTo>
                    <a:pt x="2014715" y="160832"/>
                  </a:lnTo>
                  <a:lnTo>
                    <a:pt x="2014283" y="169748"/>
                  </a:lnTo>
                  <a:lnTo>
                    <a:pt x="1999691" y="208711"/>
                  </a:lnTo>
                  <a:lnTo>
                    <a:pt x="1969084" y="235165"/>
                  </a:lnTo>
                  <a:lnTo>
                    <a:pt x="1928571" y="244881"/>
                  </a:lnTo>
                  <a:lnTo>
                    <a:pt x="1919986" y="244487"/>
                  </a:lnTo>
                  <a:lnTo>
                    <a:pt x="1880984" y="231089"/>
                  </a:lnTo>
                  <a:lnTo>
                    <a:pt x="1853438" y="201790"/>
                  </a:lnTo>
                  <a:lnTo>
                    <a:pt x="1842833" y="160832"/>
                  </a:lnTo>
                  <a:lnTo>
                    <a:pt x="1843252" y="151917"/>
                  </a:lnTo>
                  <a:lnTo>
                    <a:pt x="1857781" y="112941"/>
                  </a:lnTo>
                  <a:lnTo>
                    <a:pt x="1888058" y="86499"/>
                  </a:lnTo>
                  <a:lnTo>
                    <a:pt x="1928571" y="76771"/>
                  </a:lnTo>
                  <a:lnTo>
                    <a:pt x="1937156" y="77165"/>
                  </a:lnTo>
                  <a:lnTo>
                    <a:pt x="1976183" y="90576"/>
                  </a:lnTo>
                  <a:lnTo>
                    <a:pt x="2004085" y="119862"/>
                  </a:lnTo>
                  <a:lnTo>
                    <a:pt x="2014715" y="160832"/>
                  </a:lnTo>
                  <a:lnTo>
                    <a:pt x="2014715" y="20904"/>
                  </a:lnTo>
                  <a:lnTo>
                    <a:pt x="1963953" y="3086"/>
                  </a:lnTo>
                  <a:lnTo>
                    <a:pt x="1928571" y="0"/>
                  </a:lnTo>
                  <a:lnTo>
                    <a:pt x="1910359" y="774"/>
                  </a:lnTo>
                  <a:lnTo>
                    <a:pt x="1860410" y="12319"/>
                  </a:lnTo>
                  <a:lnTo>
                    <a:pt x="1818894" y="36156"/>
                  </a:lnTo>
                  <a:lnTo>
                    <a:pt x="1787410" y="70167"/>
                  </a:lnTo>
                  <a:lnTo>
                    <a:pt x="1766963" y="112534"/>
                  </a:lnTo>
                  <a:lnTo>
                    <a:pt x="1759902" y="160832"/>
                  </a:lnTo>
                  <a:lnTo>
                    <a:pt x="1760689" y="177507"/>
                  </a:lnTo>
                  <a:lnTo>
                    <a:pt x="1772450" y="224066"/>
                  </a:lnTo>
                  <a:lnTo>
                    <a:pt x="1796719" y="263817"/>
                  </a:lnTo>
                  <a:lnTo>
                    <a:pt x="1831644" y="294627"/>
                  </a:lnTo>
                  <a:lnTo>
                    <a:pt x="1876285" y="314718"/>
                  </a:lnTo>
                  <a:lnTo>
                    <a:pt x="1928571" y="321652"/>
                  </a:lnTo>
                  <a:lnTo>
                    <a:pt x="1946617" y="320890"/>
                  </a:lnTo>
                  <a:lnTo>
                    <a:pt x="1996516" y="309321"/>
                  </a:lnTo>
                  <a:lnTo>
                    <a:pt x="2038337" y="285508"/>
                  </a:lnTo>
                  <a:lnTo>
                    <a:pt x="2070074" y="251498"/>
                  </a:lnTo>
                  <a:lnTo>
                    <a:pt x="2090572" y="209130"/>
                  </a:lnTo>
                  <a:lnTo>
                    <a:pt x="2096846" y="177507"/>
                  </a:lnTo>
                  <a:lnTo>
                    <a:pt x="2097620" y="160832"/>
                  </a:lnTo>
                  <a:close/>
                </a:path>
                <a:path w="2879725" h="1877059">
                  <a:moveTo>
                    <a:pt x="2879572" y="619836"/>
                  </a:moveTo>
                  <a:lnTo>
                    <a:pt x="0" y="619836"/>
                  </a:lnTo>
                  <a:lnTo>
                    <a:pt x="0" y="1876463"/>
                  </a:lnTo>
                  <a:lnTo>
                    <a:pt x="2879572" y="1876463"/>
                  </a:lnTo>
                  <a:lnTo>
                    <a:pt x="2879572" y="6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359" y="7228680"/>
              <a:ext cx="338505" cy="1488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27204" y="7228682"/>
              <a:ext cx="757559" cy="149482"/>
            </a:xfrm>
            <a:custGeom>
              <a:avLst/>
              <a:gdLst/>
              <a:ahLst/>
              <a:cxnLst/>
              <a:rect l="l" t="t" r="r" b="b"/>
              <a:pathLst>
                <a:path w="760729" h="149225">
                  <a:moveTo>
                    <a:pt x="148551" y="0"/>
                  </a:moveTo>
                  <a:lnTo>
                    <a:pt x="110083" y="0"/>
                  </a:lnTo>
                  <a:lnTo>
                    <a:pt x="110083" y="90868"/>
                  </a:lnTo>
                  <a:lnTo>
                    <a:pt x="38658" y="0"/>
                  </a:lnTo>
                  <a:lnTo>
                    <a:pt x="0" y="0"/>
                  </a:lnTo>
                  <a:lnTo>
                    <a:pt x="0" y="148615"/>
                  </a:lnTo>
                  <a:lnTo>
                    <a:pt x="38658" y="148615"/>
                  </a:lnTo>
                  <a:lnTo>
                    <a:pt x="38658" y="57746"/>
                  </a:lnTo>
                  <a:lnTo>
                    <a:pt x="110083" y="148615"/>
                  </a:lnTo>
                  <a:lnTo>
                    <a:pt x="148551" y="148615"/>
                  </a:lnTo>
                  <a:lnTo>
                    <a:pt x="148551" y="0"/>
                  </a:lnTo>
                  <a:close/>
                </a:path>
                <a:path w="760729" h="149225">
                  <a:moveTo>
                    <a:pt x="321373" y="148615"/>
                  </a:moveTo>
                  <a:lnTo>
                    <a:pt x="311531" y="122796"/>
                  </a:lnTo>
                  <a:lnTo>
                    <a:pt x="300342" y="93421"/>
                  </a:lnTo>
                  <a:lnTo>
                    <a:pt x="281495" y="43954"/>
                  </a:lnTo>
                  <a:lnTo>
                    <a:pt x="264756" y="0"/>
                  </a:lnTo>
                  <a:lnTo>
                    <a:pt x="260997" y="0"/>
                  </a:lnTo>
                  <a:lnTo>
                    <a:pt x="260997" y="93421"/>
                  </a:lnTo>
                  <a:lnTo>
                    <a:pt x="226288" y="93421"/>
                  </a:lnTo>
                  <a:lnTo>
                    <a:pt x="243636" y="43954"/>
                  </a:lnTo>
                  <a:lnTo>
                    <a:pt x="260997" y="93421"/>
                  </a:lnTo>
                  <a:lnTo>
                    <a:pt x="260997" y="0"/>
                  </a:lnTo>
                  <a:lnTo>
                    <a:pt x="222542" y="0"/>
                  </a:lnTo>
                  <a:lnTo>
                    <a:pt x="165912" y="148615"/>
                  </a:lnTo>
                  <a:lnTo>
                    <a:pt x="207149" y="148615"/>
                  </a:lnTo>
                  <a:lnTo>
                    <a:pt x="216014" y="122796"/>
                  </a:lnTo>
                  <a:lnTo>
                    <a:pt x="271259" y="122796"/>
                  </a:lnTo>
                  <a:lnTo>
                    <a:pt x="280136" y="148615"/>
                  </a:lnTo>
                  <a:lnTo>
                    <a:pt x="321373" y="148615"/>
                  </a:lnTo>
                  <a:close/>
                </a:path>
                <a:path w="760729" h="149225">
                  <a:moveTo>
                    <a:pt x="518058" y="148615"/>
                  </a:moveTo>
                  <a:lnTo>
                    <a:pt x="492810" y="0"/>
                  </a:lnTo>
                  <a:lnTo>
                    <a:pt x="454533" y="0"/>
                  </a:lnTo>
                  <a:lnTo>
                    <a:pt x="424942" y="79235"/>
                  </a:lnTo>
                  <a:lnTo>
                    <a:pt x="395147" y="0"/>
                  </a:lnTo>
                  <a:lnTo>
                    <a:pt x="356870" y="0"/>
                  </a:lnTo>
                  <a:lnTo>
                    <a:pt x="331622" y="148615"/>
                  </a:lnTo>
                  <a:lnTo>
                    <a:pt x="370103" y="148615"/>
                  </a:lnTo>
                  <a:lnTo>
                    <a:pt x="382917" y="63080"/>
                  </a:lnTo>
                  <a:lnTo>
                    <a:pt x="416255" y="148615"/>
                  </a:lnTo>
                  <a:lnTo>
                    <a:pt x="431647" y="148615"/>
                  </a:lnTo>
                  <a:lnTo>
                    <a:pt x="466763" y="63080"/>
                  </a:lnTo>
                  <a:lnTo>
                    <a:pt x="479590" y="148615"/>
                  </a:lnTo>
                  <a:lnTo>
                    <a:pt x="518058" y="148615"/>
                  </a:lnTo>
                  <a:close/>
                </a:path>
                <a:path w="760729" h="149225">
                  <a:moveTo>
                    <a:pt x="627151" y="215"/>
                  </a:moveTo>
                  <a:lnTo>
                    <a:pt x="542518" y="215"/>
                  </a:lnTo>
                  <a:lnTo>
                    <a:pt x="542518" y="33223"/>
                  </a:lnTo>
                  <a:lnTo>
                    <a:pt x="542518" y="57340"/>
                  </a:lnTo>
                  <a:lnTo>
                    <a:pt x="542518" y="90347"/>
                  </a:lnTo>
                  <a:lnTo>
                    <a:pt x="542518" y="115735"/>
                  </a:lnTo>
                  <a:lnTo>
                    <a:pt x="542518" y="148742"/>
                  </a:lnTo>
                  <a:lnTo>
                    <a:pt x="627151" y="148742"/>
                  </a:lnTo>
                  <a:lnTo>
                    <a:pt x="627151" y="115735"/>
                  </a:lnTo>
                  <a:lnTo>
                    <a:pt x="581190" y="115735"/>
                  </a:lnTo>
                  <a:lnTo>
                    <a:pt x="581190" y="90347"/>
                  </a:lnTo>
                  <a:lnTo>
                    <a:pt x="624598" y="90347"/>
                  </a:lnTo>
                  <a:lnTo>
                    <a:pt x="624598" y="57340"/>
                  </a:lnTo>
                  <a:lnTo>
                    <a:pt x="581190" y="57340"/>
                  </a:lnTo>
                  <a:lnTo>
                    <a:pt x="581190" y="33223"/>
                  </a:lnTo>
                  <a:lnTo>
                    <a:pt x="627151" y="33223"/>
                  </a:lnTo>
                  <a:lnTo>
                    <a:pt x="627151" y="215"/>
                  </a:lnTo>
                  <a:close/>
                </a:path>
                <a:path w="760729" h="149225">
                  <a:moveTo>
                    <a:pt x="760717" y="0"/>
                  </a:moveTo>
                  <a:lnTo>
                    <a:pt x="722045" y="0"/>
                  </a:lnTo>
                  <a:lnTo>
                    <a:pt x="722045" y="148615"/>
                  </a:lnTo>
                  <a:lnTo>
                    <a:pt x="760717" y="148615"/>
                  </a:lnTo>
                  <a:lnTo>
                    <a:pt x="760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109" y="7224532"/>
              <a:ext cx="109431" cy="157159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673819" y="9234626"/>
              <a:ext cx="1221105" cy="4544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7147" marR="5081" indent="-5081">
                <a:lnSpc>
                  <a:spcPct val="103400"/>
                </a:lnSpc>
                <a:spcBef>
                  <a:spcPts val="76"/>
                </a:spcBef>
              </a:pPr>
              <a:r>
                <a:rPr sz="1450" spc="-76" dirty="0">
                  <a:solidFill>
                    <a:srgbClr val="FFFFFF"/>
                  </a:solidFill>
                  <a:latin typeface="Trebuchet MS"/>
                  <a:cs typeface="Trebuchet MS"/>
                </a:rPr>
                <a:t>W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E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6" dirty="0">
                  <a:solidFill>
                    <a:srgbClr val="FFFFFF"/>
                  </a:solidFill>
                  <a:latin typeface="Trebuchet MS"/>
                  <a:cs typeface="Trebuchet MS"/>
                </a:rPr>
                <a:t>N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B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Y  </a:t>
              </a:r>
              <a:r>
                <a:rPr sz="1450" spc="-64" dirty="0">
                  <a:solidFill>
                    <a:srgbClr val="FFFFFF"/>
                  </a:solidFill>
                  <a:latin typeface="Trebuchet MS"/>
                  <a:cs typeface="Trebuchet MS"/>
                </a:rPr>
                <a:t>H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210" dirty="0">
                  <a:solidFill>
                    <a:srgbClr val="FFFFFF"/>
                  </a:solidFill>
                  <a:latin typeface="Trebuchet MS"/>
                  <a:cs typeface="Trebuchet MS"/>
                </a:rPr>
                <a:t>C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G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O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5" dirty="0">
                  <a:solidFill>
                    <a:srgbClr val="FFFFFF"/>
                  </a:solidFill>
                  <a:latin typeface="Trebuchet MS"/>
                  <a:cs typeface="Trebuchet MS"/>
                </a:rPr>
                <a:t>U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P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6504" y="305556"/>
            <a:ext cx="6475044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sz="13101" b="1" dirty="0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sz="13101" b="1" dirty="0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sz="13252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0958" y="777332"/>
            <a:ext cx="246349" cy="695670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spc="-149" dirty="0">
                <a:latin typeface="Verdana"/>
                <a:cs typeface="Verdana"/>
              </a:rPr>
              <a:t>th</a:t>
            </a:r>
            <a:r>
              <a:rPr sz="1601" dirty="0">
                <a:latin typeface="Verdana"/>
                <a:cs typeface="Verdana"/>
              </a:rPr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400" y="2156062"/>
            <a:ext cx="4809026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quality User Requirement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65167" y="1123992"/>
            <a:ext cx="269557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SWOT analysis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8053706" y="915670"/>
            <a:ext cx="1014094" cy="532130"/>
            <a:chOff x="5981679" y="781105"/>
            <a:chExt cx="1014094" cy="532130"/>
          </a:xfrm>
        </p:grpSpPr>
        <p:sp>
          <p:nvSpPr>
            <p:cNvPr id="32" name="object 32"/>
            <p:cNvSpPr/>
            <p:nvPr/>
          </p:nvSpPr>
          <p:spPr>
            <a:xfrm>
              <a:off x="6163510" y="9629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1679" y="78110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71592"/>
              <a:ext cx="108584" cy="165592"/>
            </a:xfrm>
            <a:prstGeom prst="rect">
              <a:avLst/>
            </a:prstGeom>
          </p:spPr>
        </p:pic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0DED138-FEC9-AF52-3F57-6A8F4C34F8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253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51971472-D16B-3C14-84C8-75C2075C1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584306"/>
              </p:ext>
            </p:extLst>
          </p:nvPr>
        </p:nvGraphicFramePr>
        <p:xfrm>
          <a:off x="1143000" y="2667000"/>
          <a:ext cx="7848000" cy="621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65874383"/>
                    </a:ext>
                  </a:extLst>
                </a:gridCol>
                <a:gridCol w="6324000">
                  <a:extLst>
                    <a:ext uri="{9D8B030D-6E8A-4147-A177-3AD203B41FA5}">
                      <a16:colId xmlns:a16="http://schemas.microsoft.com/office/drawing/2014/main" val="4128020719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Strength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4111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Advantages?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68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Uniqueness? </a:t>
                      </a: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153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Selling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Points?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87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Skills?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6611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86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10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060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Limitations? 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837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Lack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21" dirty="0">
                          <a:latin typeface="Trebuchet MS"/>
                          <a:cs typeface="Trebuchet MS"/>
                        </a:rPr>
                        <a:t>effort?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220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5" dirty="0">
                          <a:latin typeface="Trebuchet MS"/>
                          <a:cs typeface="Trebuchet MS"/>
                        </a:rPr>
                        <a:t>Problems?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94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Poor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strategy?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440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584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Opportunities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6831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Improvements?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8613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21" dirty="0">
                          <a:latin typeface="Trebuchet MS"/>
                          <a:cs typeface="Trebuchet MS"/>
                        </a:rPr>
                        <a:t>Performance</a:t>
                      </a:r>
                      <a:r>
                        <a:rPr lang="en-US" sz="1000" spc="15" dirty="0">
                          <a:latin typeface="Trebuchet MS"/>
                          <a:cs typeface="Trebuchet MS"/>
                        </a:rPr>
                        <a:t>?</a:t>
                      </a:r>
                      <a:endParaRPr lang="en-ID" sz="1000" spc="21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72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Opportunities?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08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Consumer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behavior?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904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045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64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Threats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2584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External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6" dirty="0">
                          <a:latin typeface="Trebuchet MS"/>
                          <a:cs typeface="Trebuchet MS"/>
                        </a:rPr>
                        <a:t>trouble?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296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9" dirty="0">
                          <a:latin typeface="Trebuchet MS"/>
                          <a:cs typeface="Trebuchet MS"/>
                        </a:rPr>
                        <a:t>obstacles?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570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Trends?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040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3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1123352"/>
            <a:ext cx="557877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Competitor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446" y="2367938"/>
            <a:ext cx="175958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DIRECT COMPETITION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1565" y="5231353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38446" y="2367938"/>
            <a:ext cx="1929763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INDIRECT COMPETITION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15670"/>
            <a:ext cx="1014094" cy="532130"/>
            <a:chOff x="5981713" y="1414963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6163544" y="15967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713" y="14149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91" y="1505450"/>
              <a:ext cx="108584" cy="1655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A8F5B7-9731-70D3-FAFE-BD1890DF1F33}"/>
              </a:ext>
            </a:extLst>
          </p:cNvPr>
          <p:cNvSpPr txBox="1"/>
          <p:nvPr/>
        </p:nvSpPr>
        <p:spPr>
          <a:xfrm>
            <a:off x="1166446" y="2686494"/>
            <a:ext cx="332935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B83168-2B40-BBD3-6554-2AADEEEFB194}"/>
              </a:ext>
            </a:extLst>
          </p:cNvPr>
          <p:cNvSpPr txBox="1"/>
          <p:nvPr/>
        </p:nvSpPr>
        <p:spPr>
          <a:xfrm>
            <a:off x="5738446" y="2671427"/>
            <a:ext cx="332935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E9760-1B91-FBD0-B218-D88D500C4AF4}"/>
              </a:ext>
            </a:extLst>
          </p:cNvPr>
          <p:cNvSpPr txBox="1"/>
          <p:nvPr/>
        </p:nvSpPr>
        <p:spPr>
          <a:xfrm>
            <a:off x="1143000" y="5959200"/>
            <a:ext cx="79248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616529-3618-1495-60AA-69EC9D76C1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15" y="1123352"/>
            <a:ext cx="59410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1706" y="2431757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PERSONAS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7418" y="2431757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3706" y="915670"/>
            <a:ext cx="1014094" cy="532130"/>
            <a:chOff x="8267653" y="1751191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484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653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30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491D80-0ABF-CF40-8D90-ED1C2273720D}"/>
              </a:ext>
            </a:extLst>
          </p:cNvPr>
          <p:cNvSpPr txBox="1"/>
          <p:nvPr/>
        </p:nvSpPr>
        <p:spPr>
          <a:xfrm>
            <a:off x="1138434" y="2712941"/>
            <a:ext cx="106420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DDF1D-BC54-31D5-B11A-7C46605E2C32}"/>
              </a:ext>
            </a:extLst>
          </p:cNvPr>
          <p:cNvSpPr txBox="1"/>
          <p:nvPr/>
        </p:nvSpPr>
        <p:spPr>
          <a:xfrm>
            <a:off x="2421498" y="2687503"/>
            <a:ext cx="226187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7CD8-334A-A8BF-CE29-2B2BCDCCC556}"/>
              </a:ext>
            </a:extLst>
          </p:cNvPr>
          <p:cNvSpPr txBox="1"/>
          <p:nvPr/>
        </p:nvSpPr>
        <p:spPr>
          <a:xfrm>
            <a:off x="4859372" y="2674908"/>
            <a:ext cx="420842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1E2500-1579-4AA5-7D11-801DED9DDB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62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63670" y="1123352"/>
            <a:ext cx="471895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74376" y="933335"/>
            <a:ext cx="1014094" cy="532130"/>
            <a:chOff x="6001014" y="777240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82845" y="95907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1014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891" y="867727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E7E53B-1BDD-BC3D-0B1B-7FBBAB35A886}"/>
              </a:ext>
            </a:extLst>
          </p:cNvPr>
          <p:cNvSpPr txBox="1"/>
          <p:nvPr/>
        </p:nvSpPr>
        <p:spPr>
          <a:xfrm>
            <a:off x="1163670" y="2667000"/>
            <a:ext cx="7924800" cy="619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65D77-3487-34FB-9481-F5DF567B83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13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139" y="1155151"/>
            <a:ext cx="533986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Identify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6928" y="2406595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139" y="2401245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47469"/>
            <a:ext cx="1014094" cy="532130"/>
            <a:chOff x="8267795" y="1868895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8449624" y="205072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3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6"/>
                  </a:lnTo>
                  <a:lnTo>
                    <a:pt x="0" y="19045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3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5"/>
                  </a:lnTo>
                  <a:lnTo>
                    <a:pt x="831647" y="331066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7795" y="186889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2" y="1959382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315D0C-C77F-C778-95F2-DD130B63B3F3}"/>
              </a:ext>
            </a:extLst>
          </p:cNvPr>
          <p:cNvSpPr txBox="1"/>
          <p:nvPr/>
        </p:nvSpPr>
        <p:spPr>
          <a:xfrm>
            <a:off x="1137139" y="2667000"/>
            <a:ext cx="35110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7D7AE-F042-0AE1-04E6-4FF2F86073E0}"/>
              </a:ext>
            </a:extLst>
          </p:cNvPr>
          <p:cNvSpPr txBox="1"/>
          <p:nvPr/>
        </p:nvSpPr>
        <p:spPr>
          <a:xfrm>
            <a:off x="5396928" y="2681678"/>
            <a:ext cx="367087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FA29E4-F3BB-F1D2-85D1-2AF6C88FFF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0642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5820" y="1123352"/>
            <a:ext cx="342518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Variable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3706" y="915670"/>
            <a:ext cx="1014094" cy="532130"/>
            <a:chOff x="5981679" y="833602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63510" y="101543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83360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924090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E41B325-FB35-0DB1-B5E2-2963ADB8293D}"/>
              </a:ext>
            </a:extLst>
          </p:cNvPr>
          <p:cNvSpPr txBox="1"/>
          <p:nvPr/>
        </p:nvSpPr>
        <p:spPr>
          <a:xfrm>
            <a:off x="1174915" y="2696308"/>
            <a:ext cx="7892885" cy="61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0244F-4295-47C9-1096-29EB8017A1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75459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"/>
            <a:ext cx="7924800" cy="8839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CD1B9B-C24A-006A-AFF8-BE9FE6370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5901171" y="777989"/>
            <a:ext cx="1087755" cy="849630"/>
          </a:xfrm>
          <a:custGeom>
            <a:avLst/>
            <a:gdLst/>
            <a:ahLst/>
            <a:cxnLst/>
            <a:rect l="l" t="t" r="r" b="b"/>
            <a:pathLst>
              <a:path w="1087754" h="849630">
                <a:moveTo>
                  <a:pt x="725817" y="546506"/>
                </a:moveTo>
                <a:lnTo>
                  <a:pt x="722109" y="501637"/>
                </a:lnTo>
                <a:lnTo>
                  <a:pt x="711885" y="458419"/>
                </a:lnTo>
                <a:lnTo>
                  <a:pt x="695566" y="417499"/>
                </a:lnTo>
                <a:lnTo>
                  <a:pt x="675678" y="383095"/>
                </a:lnTo>
                <a:lnTo>
                  <a:pt x="646379" y="345046"/>
                </a:lnTo>
                <a:lnTo>
                  <a:pt x="614362" y="314782"/>
                </a:lnTo>
                <a:lnTo>
                  <a:pt x="577964" y="289331"/>
                </a:lnTo>
                <a:lnTo>
                  <a:pt x="537616" y="269328"/>
                </a:lnTo>
                <a:lnTo>
                  <a:pt x="527100" y="266001"/>
                </a:lnTo>
                <a:lnTo>
                  <a:pt x="527100" y="464515"/>
                </a:lnTo>
                <a:lnTo>
                  <a:pt x="522757" y="485787"/>
                </a:lnTo>
                <a:lnTo>
                  <a:pt x="511657" y="504520"/>
                </a:lnTo>
                <a:lnTo>
                  <a:pt x="496328" y="521335"/>
                </a:lnTo>
                <a:lnTo>
                  <a:pt x="479323" y="536816"/>
                </a:lnTo>
                <a:lnTo>
                  <a:pt x="470065" y="545020"/>
                </a:lnTo>
                <a:lnTo>
                  <a:pt x="463575" y="551040"/>
                </a:lnTo>
                <a:lnTo>
                  <a:pt x="457695" y="557644"/>
                </a:lnTo>
                <a:lnTo>
                  <a:pt x="455803" y="560933"/>
                </a:lnTo>
                <a:lnTo>
                  <a:pt x="455803" y="691413"/>
                </a:lnTo>
                <a:lnTo>
                  <a:pt x="452856" y="699173"/>
                </a:lnTo>
                <a:lnTo>
                  <a:pt x="447281" y="704684"/>
                </a:lnTo>
                <a:lnTo>
                  <a:pt x="441706" y="710425"/>
                </a:lnTo>
                <a:lnTo>
                  <a:pt x="434149" y="713536"/>
                </a:lnTo>
                <a:lnTo>
                  <a:pt x="398424" y="695388"/>
                </a:lnTo>
                <a:lnTo>
                  <a:pt x="396062" y="683958"/>
                </a:lnTo>
                <a:lnTo>
                  <a:pt x="398386" y="672350"/>
                </a:lnTo>
                <a:lnTo>
                  <a:pt x="404710" y="662901"/>
                </a:lnTo>
                <a:lnTo>
                  <a:pt x="414083" y="656539"/>
                </a:lnTo>
                <a:lnTo>
                  <a:pt x="425500" y="654202"/>
                </a:lnTo>
                <a:lnTo>
                  <a:pt x="437299" y="656399"/>
                </a:lnTo>
                <a:lnTo>
                  <a:pt x="446811" y="662444"/>
                </a:lnTo>
                <a:lnTo>
                  <a:pt x="453212" y="671550"/>
                </a:lnTo>
                <a:lnTo>
                  <a:pt x="455625" y="682929"/>
                </a:lnTo>
                <a:lnTo>
                  <a:pt x="455803" y="691413"/>
                </a:lnTo>
                <a:lnTo>
                  <a:pt x="455803" y="560933"/>
                </a:lnTo>
                <a:lnTo>
                  <a:pt x="449935" y="598004"/>
                </a:lnTo>
                <a:lnTo>
                  <a:pt x="449948" y="608698"/>
                </a:lnTo>
                <a:lnTo>
                  <a:pt x="449580" y="610260"/>
                </a:lnTo>
                <a:lnTo>
                  <a:pt x="448589" y="611251"/>
                </a:lnTo>
                <a:lnTo>
                  <a:pt x="447827" y="612152"/>
                </a:lnTo>
                <a:lnTo>
                  <a:pt x="444004" y="612038"/>
                </a:lnTo>
                <a:lnTo>
                  <a:pt x="441604" y="611911"/>
                </a:lnTo>
                <a:lnTo>
                  <a:pt x="409333" y="611911"/>
                </a:lnTo>
                <a:lnTo>
                  <a:pt x="402107" y="612038"/>
                </a:lnTo>
                <a:lnTo>
                  <a:pt x="398932" y="612038"/>
                </a:lnTo>
                <a:lnTo>
                  <a:pt x="398081" y="611124"/>
                </a:lnTo>
                <a:lnTo>
                  <a:pt x="398056" y="606437"/>
                </a:lnTo>
                <a:lnTo>
                  <a:pt x="397941" y="598004"/>
                </a:lnTo>
                <a:lnTo>
                  <a:pt x="400989" y="557034"/>
                </a:lnTo>
                <a:lnTo>
                  <a:pt x="425907" y="518363"/>
                </a:lnTo>
                <a:lnTo>
                  <a:pt x="440702" y="507212"/>
                </a:lnTo>
                <a:lnTo>
                  <a:pt x="447128" y="501967"/>
                </a:lnTo>
                <a:lnTo>
                  <a:pt x="467766" y="467169"/>
                </a:lnTo>
                <a:lnTo>
                  <a:pt x="467067" y="458317"/>
                </a:lnTo>
                <a:lnTo>
                  <a:pt x="437299" y="431241"/>
                </a:lnTo>
                <a:lnTo>
                  <a:pt x="424751" y="429679"/>
                </a:lnTo>
                <a:lnTo>
                  <a:pt x="409130" y="432142"/>
                </a:lnTo>
                <a:lnTo>
                  <a:pt x="395833" y="439280"/>
                </a:lnTo>
                <a:lnTo>
                  <a:pt x="385381" y="450621"/>
                </a:lnTo>
                <a:lnTo>
                  <a:pt x="378307" y="465747"/>
                </a:lnTo>
                <a:lnTo>
                  <a:pt x="376059" y="473138"/>
                </a:lnTo>
                <a:lnTo>
                  <a:pt x="375399" y="473621"/>
                </a:lnTo>
                <a:lnTo>
                  <a:pt x="371068" y="473621"/>
                </a:lnTo>
                <a:lnTo>
                  <a:pt x="369176" y="473341"/>
                </a:lnTo>
                <a:lnTo>
                  <a:pt x="366509" y="473036"/>
                </a:lnTo>
                <a:lnTo>
                  <a:pt x="324967" y="467804"/>
                </a:lnTo>
                <a:lnTo>
                  <a:pt x="324319" y="466191"/>
                </a:lnTo>
                <a:lnTo>
                  <a:pt x="324688" y="462851"/>
                </a:lnTo>
                <a:lnTo>
                  <a:pt x="336283" y="428282"/>
                </a:lnTo>
                <a:lnTo>
                  <a:pt x="360476" y="403326"/>
                </a:lnTo>
                <a:lnTo>
                  <a:pt x="392696" y="388188"/>
                </a:lnTo>
                <a:lnTo>
                  <a:pt x="428307" y="383095"/>
                </a:lnTo>
                <a:lnTo>
                  <a:pt x="448754" y="384721"/>
                </a:lnTo>
                <a:lnTo>
                  <a:pt x="485114" y="397268"/>
                </a:lnTo>
                <a:lnTo>
                  <a:pt x="520039" y="434060"/>
                </a:lnTo>
                <a:lnTo>
                  <a:pt x="527100" y="464515"/>
                </a:lnTo>
                <a:lnTo>
                  <a:pt x="527100" y="266001"/>
                </a:lnTo>
                <a:lnTo>
                  <a:pt x="493763" y="255409"/>
                </a:lnTo>
                <a:lnTo>
                  <a:pt x="443344" y="247967"/>
                </a:lnTo>
                <a:lnTo>
                  <a:pt x="393865" y="248983"/>
                </a:lnTo>
                <a:lnTo>
                  <a:pt x="346125" y="257898"/>
                </a:lnTo>
                <a:lnTo>
                  <a:pt x="300939" y="274193"/>
                </a:lnTo>
                <a:lnTo>
                  <a:pt x="259105" y="297281"/>
                </a:lnTo>
                <a:lnTo>
                  <a:pt x="221437" y="326644"/>
                </a:lnTo>
                <a:lnTo>
                  <a:pt x="188722" y="361721"/>
                </a:lnTo>
                <a:lnTo>
                  <a:pt x="161772" y="401967"/>
                </a:lnTo>
                <a:lnTo>
                  <a:pt x="141401" y="446836"/>
                </a:lnTo>
                <a:lnTo>
                  <a:pt x="135483" y="462343"/>
                </a:lnTo>
                <a:lnTo>
                  <a:pt x="122389" y="496150"/>
                </a:lnTo>
                <a:lnTo>
                  <a:pt x="60007" y="656399"/>
                </a:lnTo>
                <a:lnTo>
                  <a:pt x="787" y="808189"/>
                </a:lnTo>
                <a:lnTo>
                  <a:pt x="0" y="816559"/>
                </a:lnTo>
                <a:lnTo>
                  <a:pt x="3556" y="823620"/>
                </a:lnTo>
                <a:lnTo>
                  <a:pt x="10172" y="827989"/>
                </a:lnTo>
                <a:lnTo>
                  <a:pt x="18605" y="828230"/>
                </a:lnTo>
                <a:lnTo>
                  <a:pt x="226314" y="774750"/>
                </a:lnTo>
                <a:lnTo>
                  <a:pt x="258140" y="799172"/>
                </a:lnTo>
                <a:lnTo>
                  <a:pt x="292811" y="819035"/>
                </a:lnTo>
                <a:lnTo>
                  <a:pt x="329920" y="834110"/>
                </a:lnTo>
                <a:lnTo>
                  <a:pt x="369074" y="844207"/>
                </a:lnTo>
                <a:lnTo>
                  <a:pt x="414375" y="849261"/>
                </a:lnTo>
                <a:lnTo>
                  <a:pt x="458800" y="847521"/>
                </a:lnTo>
                <a:lnTo>
                  <a:pt x="501777" y="839393"/>
                </a:lnTo>
                <a:lnTo>
                  <a:pt x="542696" y="825271"/>
                </a:lnTo>
                <a:lnTo>
                  <a:pt x="580999" y="805561"/>
                </a:lnTo>
                <a:lnTo>
                  <a:pt x="616077" y="780669"/>
                </a:lnTo>
                <a:lnTo>
                  <a:pt x="622300" y="774750"/>
                </a:lnTo>
                <a:lnTo>
                  <a:pt x="647344" y="750976"/>
                </a:lnTo>
                <a:lnTo>
                  <a:pt x="674217" y="716915"/>
                </a:lnTo>
                <a:lnTo>
                  <a:pt x="676059" y="713714"/>
                </a:lnTo>
                <a:lnTo>
                  <a:pt x="696099" y="678865"/>
                </a:lnTo>
                <a:lnTo>
                  <a:pt x="705764" y="654202"/>
                </a:lnTo>
                <a:lnTo>
                  <a:pt x="712419" y="637222"/>
                </a:lnTo>
                <a:lnTo>
                  <a:pt x="718096" y="612152"/>
                </a:lnTo>
                <a:lnTo>
                  <a:pt x="722566" y="592416"/>
                </a:lnTo>
                <a:lnTo>
                  <a:pt x="725817" y="546506"/>
                </a:lnTo>
                <a:close/>
              </a:path>
              <a:path w="1087754" h="849630">
                <a:moveTo>
                  <a:pt x="1087386" y="740651"/>
                </a:moveTo>
                <a:lnTo>
                  <a:pt x="1086002" y="732345"/>
                </a:lnTo>
                <a:lnTo>
                  <a:pt x="970902" y="490575"/>
                </a:lnTo>
                <a:lnTo>
                  <a:pt x="986828" y="453847"/>
                </a:lnTo>
                <a:lnTo>
                  <a:pt x="998270" y="415544"/>
                </a:lnTo>
                <a:lnTo>
                  <a:pt x="1005128" y="376085"/>
                </a:lnTo>
                <a:lnTo>
                  <a:pt x="1007287" y="335876"/>
                </a:lnTo>
                <a:lnTo>
                  <a:pt x="1002792" y="282575"/>
                </a:lnTo>
                <a:lnTo>
                  <a:pt x="990168" y="231355"/>
                </a:lnTo>
                <a:lnTo>
                  <a:pt x="969746" y="182968"/>
                </a:lnTo>
                <a:lnTo>
                  <a:pt x="941832" y="138150"/>
                </a:lnTo>
                <a:lnTo>
                  <a:pt x="906741" y="97663"/>
                </a:lnTo>
                <a:lnTo>
                  <a:pt x="865835" y="63055"/>
                </a:lnTo>
                <a:lnTo>
                  <a:pt x="820686" y="35687"/>
                </a:lnTo>
                <a:lnTo>
                  <a:pt x="772058" y="15862"/>
                </a:lnTo>
                <a:lnTo>
                  <a:pt x="720686" y="3860"/>
                </a:lnTo>
                <a:lnTo>
                  <a:pt x="667334" y="0"/>
                </a:lnTo>
                <a:lnTo>
                  <a:pt x="617982" y="3911"/>
                </a:lnTo>
                <a:lnTo>
                  <a:pt x="570865" y="14655"/>
                </a:lnTo>
                <a:lnTo>
                  <a:pt x="526503" y="31724"/>
                </a:lnTo>
                <a:lnTo>
                  <a:pt x="485406" y="54610"/>
                </a:lnTo>
                <a:lnTo>
                  <a:pt x="448056" y="82791"/>
                </a:lnTo>
                <a:lnTo>
                  <a:pt x="414997" y="115760"/>
                </a:lnTo>
                <a:lnTo>
                  <a:pt x="386702" y="152996"/>
                </a:lnTo>
                <a:lnTo>
                  <a:pt x="363715" y="193992"/>
                </a:lnTo>
                <a:lnTo>
                  <a:pt x="385330" y="190906"/>
                </a:lnTo>
                <a:lnTo>
                  <a:pt x="407123" y="189153"/>
                </a:lnTo>
                <a:lnTo>
                  <a:pt x="429006" y="188747"/>
                </a:lnTo>
                <a:lnTo>
                  <a:pt x="450913" y="189687"/>
                </a:lnTo>
                <a:lnTo>
                  <a:pt x="482955" y="151015"/>
                </a:lnTo>
                <a:lnTo>
                  <a:pt x="521703" y="119049"/>
                </a:lnTo>
                <a:lnTo>
                  <a:pt x="566115" y="94818"/>
                </a:lnTo>
                <a:lnTo>
                  <a:pt x="615162" y="79387"/>
                </a:lnTo>
                <a:lnTo>
                  <a:pt x="667816" y="73799"/>
                </a:lnTo>
                <a:lnTo>
                  <a:pt x="719696" y="78549"/>
                </a:lnTo>
                <a:lnTo>
                  <a:pt x="768934" y="93167"/>
                </a:lnTo>
                <a:lnTo>
                  <a:pt x="814400" y="117182"/>
                </a:lnTo>
                <a:lnTo>
                  <a:pt x="854938" y="150126"/>
                </a:lnTo>
                <a:lnTo>
                  <a:pt x="888352" y="190258"/>
                </a:lnTo>
                <a:lnTo>
                  <a:pt x="912901" y="235419"/>
                </a:lnTo>
                <a:lnTo>
                  <a:pt x="928116" y="284480"/>
                </a:lnTo>
                <a:lnTo>
                  <a:pt x="933526" y="336283"/>
                </a:lnTo>
                <a:lnTo>
                  <a:pt x="931367" y="371589"/>
                </a:lnTo>
                <a:lnTo>
                  <a:pt x="924585" y="406107"/>
                </a:lnTo>
                <a:lnTo>
                  <a:pt x="913307" y="439356"/>
                </a:lnTo>
                <a:lnTo>
                  <a:pt x="897648" y="470877"/>
                </a:lnTo>
                <a:lnTo>
                  <a:pt x="887806" y="487705"/>
                </a:lnTo>
                <a:lnTo>
                  <a:pt x="970038" y="660501"/>
                </a:lnTo>
                <a:lnTo>
                  <a:pt x="776185" y="625309"/>
                </a:lnTo>
                <a:lnTo>
                  <a:pt x="771664" y="643712"/>
                </a:lnTo>
                <a:lnTo>
                  <a:pt x="766254" y="661657"/>
                </a:lnTo>
                <a:lnTo>
                  <a:pt x="759955" y="679119"/>
                </a:lnTo>
                <a:lnTo>
                  <a:pt x="752830" y="696099"/>
                </a:lnTo>
                <a:lnTo>
                  <a:pt x="1069721" y="753656"/>
                </a:lnTo>
                <a:lnTo>
                  <a:pt x="1078115" y="752805"/>
                </a:lnTo>
                <a:lnTo>
                  <a:pt x="1084376" y="747979"/>
                </a:lnTo>
                <a:lnTo>
                  <a:pt x="1087386" y="740651"/>
                </a:lnTo>
                <a:close/>
              </a:path>
            </a:pathLst>
          </a:custGeom>
          <a:solidFill>
            <a:srgbClr val="DBDDD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3000" y="1135801"/>
            <a:ext cx="5208906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  <a:tabLst>
                <a:tab pos="527088" algn="l"/>
                <a:tab pos="1890534" algn="l"/>
                <a:tab pos="3504823" algn="l"/>
              </a:tabLst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1 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5-minute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questions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8070878" y="936739"/>
            <a:ext cx="1014094" cy="532130"/>
            <a:chOff x="5981679" y="1553829"/>
            <a:chExt cx="1014094" cy="532130"/>
          </a:xfrm>
        </p:grpSpPr>
        <p:sp>
          <p:nvSpPr>
            <p:cNvPr id="43" name="object 43"/>
            <p:cNvSpPr/>
            <p:nvPr/>
          </p:nvSpPr>
          <p:spPr>
            <a:xfrm>
              <a:off x="6163510" y="173566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1679" y="155382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44317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5609F-7F21-3BCD-34EA-6E4B90F81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423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17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D31642A-F950-5106-46BA-7F13D97D5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611052"/>
              </p:ext>
            </p:extLst>
          </p:nvPr>
        </p:nvGraphicFramePr>
        <p:xfrm>
          <a:off x="1143000" y="2667001"/>
          <a:ext cx="7941972" cy="61122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76167812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1631266"/>
                    </a:ext>
                  </a:extLst>
                </a:gridCol>
                <a:gridCol w="5503572">
                  <a:extLst>
                    <a:ext uri="{9D8B030D-6E8A-4147-A177-3AD203B41FA5}">
                      <a16:colId xmlns:a16="http://schemas.microsoft.com/office/drawing/2014/main" val="2660456075"/>
                    </a:ext>
                  </a:extLst>
                </a:gridCol>
              </a:tblGrid>
              <a:tr h="427776">
                <a:tc>
                  <a:txBody>
                    <a:bodyPr/>
                    <a:lstStyle/>
                    <a:p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Welcome Remarks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25401"/>
                  </a:ext>
                </a:extLst>
              </a:tr>
              <a:tr h="824997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Collect demographics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151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Tell a story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1211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Problem ranking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1079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3 Minutes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Explore customer's word view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342101"/>
                  </a:ext>
                </a:extLst>
              </a:tr>
              <a:tr h="161943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Wrapping up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535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Document results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07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37138" y="1164399"/>
            <a:ext cx="46297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Prepared questions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41477"/>
            <a:ext cx="1014094" cy="532130"/>
            <a:chOff x="5981691" y="1508307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63521" y="16901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1691" y="150830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8" y="1598795"/>
              <a:ext cx="108584" cy="16559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81CC2E-7610-D0F5-C330-29BADEDC4321}"/>
              </a:ext>
            </a:extLst>
          </p:cNvPr>
          <p:cNvSpPr txBox="1"/>
          <p:nvPr/>
        </p:nvSpPr>
        <p:spPr>
          <a:xfrm>
            <a:off x="1143000" y="2691743"/>
            <a:ext cx="7924800" cy="61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324A5-4B38-D8A0-3BA8-C5F1C73AFC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0780" y="2819400"/>
            <a:ext cx="5119369" cy="3574952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/>
          <a:p>
            <a:pPr marL="12701" marR="5081" algn="just">
              <a:lnSpc>
                <a:spcPct val="83700"/>
              </a:lnSpc>
              <a:spcBef>
                <a:spcPts val="1586"/>
              </a:spcBef>
            </a:pPr>
            <a:r>
              <a:rPr sz="7450" spc="-15" dirty="0"/>
              <a:t>Creativity</a:t>
            </a:r>
            <a:r>
              <a:rPr sz="7450" spc="-364" dirty="0"/>
              <a:t> </a:t>
            </a:r>
            <a:r>
              <a:rPr sz="7450" spc="155" dirty="0"/>
              <a:t>is </a:t>
            </a:r>
            <a:r>
              <a:rPr sz="7450" spc="-2230" dirty="0"/>
              <a:t> </a:t>
            </a:r>
            <a:r>
              <a:rPr sz="7450" spc="21" dirty="0"/>
              <a:t>intelligence </a:t>
            </a:r>
            <a:r>
              <a:rPr sz="7450" spc="-2235" dirty="0"/>
              <a:t> </a:t>
            </a:r>
            <a:r>
              <a:rPr sz="7850" spc="255" dirty="0"/>
              <a:t>having</a:t>
            </a:r>
            <a:r>
              <a:rPr sz="7850" spc="-355" dirty="0"/>
              <a:t> </a:t>
            </a:r>
            <a:r>
              <a:rPr sz="7850" spc="279" dirty="0"/>
              <a:t>fun</a:t>
            </a:r>
            <a:endParaRPr sz="7850" dirty="0"/>
          </a:p>
          <a:p>
            <a:pPr marL="2702759">
              <a:spcBef>
                <a:spcPts val="40"/>
              </a:spcBef>
            </a:pPr>
            <a:r>
              <a:rPr sz="2800" spc="15" dirty="0"/>
              <a:t>Albert</a:t>
            </a:r>
            <a:r>
              <a:rPr sz="2800" spc="-149" dirty="0"/>
              <a:t> </a:t>
            </a:r>
            <a:r>
              <a:rPr sz="2800" spc="40" dirty="0"/>
              <a:t>Einstein</a:t>
            </a:r>
            <a:endParaRPr sz="2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27570B-38C2-D123-8502-6375947A4A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462" y="3200400"/>
            <a:ext cx="4927599" cy="126720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1">
              <a:spcBef>
                <a:spcPts val="310"/>
              </a:spcBef>
            </a:pPr>
            <a:r>
              <a:rPr sz="1201" b="1" dirty="0">
                <a:latin typeface="Arial"/>
                <a:cs typeface="Arial"/>
              </a:rPr>
              <a:t>Written by HCI Group</a:t>
            </a:r>
            <a:endParaRPr sz="1201" dirty="0">
              <a:latin typeface="Arial"/>
              <a:cs typeface="Arial"/>
            </a:endParaRPr>
          </a:p>
          <a:p>
            <a:pPr marL="12701">
              <a:spcBef>
                <a:spcPts val="210"/>
              </a:spcBef>
            </a:pPr>
            <a:r>
              <a:rPr sz="1201" b="1" dirty="0">
                <a:latin typeface="Arial"/>
                <a:cs typeface="Arial"/>
              </a:rPr>
              <a:t>Universitas Muhammadiyah Malang and Universiti putra malaysia</a:t>
            </a:r>
            <a:endParaRPr sz="1201" dirty="0">
              <a:latin typeface="Arial"/>
              <a:cs typeface="Arial"/>
            </a:endParaRPr>
          </a:p>
          <a:p>
            <a:pPr marL="12701" marR="3123160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Wahyu Andhyka Kusuma  Azrul Hazri bin Jantan  Novia Admodisastro  Noris Mohd Norowi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9008" y="316031"/>
            <a:ext cx="8616992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13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13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131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13252" dirty="0"/>
          </a:p>
        </p:txBody>
      </p:sp>
      <p:sp>
        <p:nvSpPr>
          <p:cNvPr id="4" name="object 4"/>
          <p:cNvSpPr txBox="1"/>
          <p:nvPr/>
        </p:nvSpPr>
        <p:spPr>
          <a:xfrm>
            <a:off x="1163462" y="787807"/>
            <a:ext cx="246349" cy="575376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dirty="0">
                <a:latin typeface="Verdana"/>
                <a:cs typeface="Verdana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3462" y="2221624"/>
            <a:ext cx="5111791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Requirement quality User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1691" y="2787321"/>
            <a:ext cx="1722120" cy="192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1495"/>
              </a:lnSpc>
              <a:spcBef>
                <a:spcPts val="100"/>
              </a:spcBef>
            </a:pPr>
            <a:r>
              <a:rPr sz="1201" b="1" dirty="0">
                <a:latin typeface="Arial"/>
                <a:cs typeface="Arial"/>
              </a:rPr>
              <a:t>Second Versions</a:t>
            </a:r>
            <a:endParaRPr sz="1201" dirty="0">
              <a:latin typeface="Arial"/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981E7-3FE8-3283-8FCA-BF06B2B67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54723" y="1146868"/>
            <a:ext cx="4292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Meet stakeholder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4723" y="2701653"/>
            <a:ext cx="291274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OBJECTIVE AND EXPECTED RESULTS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0" y="4862373"/>
            <a:ext cx="345663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5 MINUTES QUESTIONS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6" y="953135"/>
            <a:ext cx="1014094" cy="532130"/>
            <a:chOff x="5981684" y="1485259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4" y="16670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84" y="14852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1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460059-ABD5-F302-CEBE-83F8F0D2FC1E}"/>
              </a:ext>
            </a:extLst>
          </p:cNvPr>
          <p:cNvSpPr txBox="1"/>
          <p:nvPr/>
        </p:nvSpPr>
        <p:spPr>
          <a:xfrm>
            <a:off x="1170769" y="3310834"/>
            <a:ext cx="7896617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7C13C-53F8-5CAC-6076-0188C9FE31BE}"/>
              </a:ext>
            </a:extLst>
          </p:cNvPr>
          <p:cNvSpPr txBox="1"/>
          <p:nvPr/>
        </p:nvSpPr>
        <p:spPr>
          <a:xfrm>
            <a:off x="1170769" y="5239200"/>
            <a:ext cx="79248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19D2A7-2588-8B78-B071-4A490D3105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72304" y="1168220"/>
            <a:ext cx="35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Findings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4917" y="2678129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000" y="4092460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4" y="926754"/>
            <a:ext cx="1014094" cy="532130"/>
            <a:chOff x="5981679" y="1485260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0" y="166709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79" y="148526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00ED98-5EA0-D9B3-8AFF-9AA753582C31}"/>
              </a:ext>
            </a:extLst>
          </p:cNvPr>
          <p:cNvSpPr txBox="1"/>
          <p:nvPr/>
        </p:nvSpPr>
        <p:spPr>
          <a:xfrm>
            <a:off x="1143000" y="2931633"/>
            <a:ext cx="79248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2FBBD-59B6-3791-3459-131843D78D5F}"/>
              </a:ext>
            </a:extLst>
          </p:cNvPr>
          <p:cNvSpPr txBox="1"/>
          <p:nvPr/>
        </p:nvSpPr>
        <p:spPr>
          <a:xfrm>
            <a:off x="1142998" y="4385656"/>
            <a:ext cx="79248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8064A-A1B6-69AD-C686-1255255E0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384993" y="93200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5D9E05A-99F3-2F9F-7DE6-FD2E9FC5E1D2}"/>
              </a:ext>
            </a:extLst>
          </p:cNvPr>
          <p:cNvSpPr txBox="1"/>
          <p:nvPr/>
        </p:nvSpPr>
        <p:spPr>
          <a:xfrm>
            <a:off x="1144223" y="5549511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66F96674-BE5D-45A8-35EF-B1A0134F02E6}"/>
              </a:ext>
            </a:extLst>
          </p:cNvPr>
          <p:cNvSpPr txBox="1"/>
          <p:nvPr/>
        </p:nvSpPr>
        <p:spPr>
          <a:xfrm>
            <a:off x="1172306" y="6963842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C35B7-4AEA-DE34-C297-7ADA4C33D758}"/>
              </a:ext>
            </a:extLst>
          </p:cNvPr>
          <p:cNvSpPr txBox="1"/>
          <p:nvPr/>
        </p:nvSpPr>
        <p:spPr>
          <a:xfrm>
            <a:off x="1172306" y="5803015"/>
            <a:ext cx="79248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E769A-6515-3DFF-1FD6-2B9997DD1D21}"/>
              </a:ext>
            </a:extLst>
          </p:cNvPr>
          <p:cNvSpPr txBox="1"/>
          <p:nvPr/>
        </p:nvSpPr>
        <p:spPr>
          <a:xfrm>
            <a:off x="1172304" y="7257038"/>
            <a:ext cx="79248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solidFill>
              <a:srgbClr val="D1F0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solidFill>
              <a:srgbClr val="34A1F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6693" y="1127555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41728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419500" y="288785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89840" y="295469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62992" y="2968953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636144" y="2983210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384764" y="4984021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3248648" y="5005082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863AF-534C-B079-4ABE-46CCC9FC6B71}"/>
              </a:ext>
            </a:extLst>
          </p:cNvPr>
          <p:cNvSpPr txBox="1"/>
          <p:nvPr/>
        </p:nvSpPr>
        <p:spPr>
          <a:xfrm>
            <a:off x="5348156" y="513057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51980-2337-50D7-2BE0-A454BFA437F7}"/>
              </a:ext>
            </a:extLst>
          </p:cNvPr>
          <p:cNvSpPr txBox="1"/>
          <p:nvPr/>
        </p:nvSpPr>
        <p:spPr>
          <a:xfrm>
            <a:off x="7603956" y="5271957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  <a:solidFill>
            <a:schemeClr val="bg2">
              <a:lumMod val="75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bg2">
              <a:lumMod val="75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  <a:solidFill>
            <a:schemeClr val="bg2">
              <a:lumMod val="75000"/>
            </a:schemeClr>
          </a:solidFill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9422" y="1122186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6435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885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419500" y="288785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89840" y="295469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62992" y="2968953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636144" y="2983210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384764" y="4984021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3248648" y="5005082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863AF-534C-B079-4ABE-46CCC9FC6B71}"/>
              </a:ext>
            </a:extLst>
          </p:cNvPr>
          <p:cNvSpPr txBox="1"/>
          <p:nvPr/>
        </p:nvSpPr>
        <p:spPr>
          <a:xfrm>
            <a:off x="5348156" y="513057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51980-2337-50D7-2BE0-A454BFA437F7}"/>
              </a:ext>
            </a:extLst>
          </p:cNvPr>
          <p:cNvSpPr txBox="1"/>
          <p:nvPr/>
        </p:nvSpPr>
        <p:spPr>
          <a:xfrm>
            <a:off x="7603956" y="5271957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788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5445" y="1128969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72458" y="943142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419500" y="288785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89840" y="295469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62992" y="2968953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636144" y="2983210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384764" y="4984021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3248648" y="5005082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863AF-534C-B079-4ABE-46CCC9FC6B71}"/>
              </a:ext>
            </a:extLst>
          </p:cNvPr>
          <p:cNvSpPr txBox="1"/>
          <p:nvPr/>
        </p:nvSpPr>
        <p:spPr>
          <a:xfrm>
            <a:off x="5348156" y="513057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51980-2337-50D7-2BE0-A454BFA437F7}"/>
              </a:ext>
            </a:extLst>
          </p:cNvPr>
          <p:cNvSpPr txBox="1"/>
          <p:nvPr/>
        </p:nvSpPr>
        <p:spPr>
          <a:xfrm>
            <a:off x="7603956" y="5271957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242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6693" y="1122186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25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419500" y="288785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89840" y="295469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62992" y="2968953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636144" y="2983210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384764" y="4984021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3248648" y="5005082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863AF-534C-B079-4ABE-46CCC9FC6B71}"/>
              </a:ext>
            </a:extLst>
          </p:cNvPr>
          <p:cNvSpPr txBox="1"/>
          <p:nvPr/>
        </p:nvSpPr>
        <p:spPr>
          <a:xfrm>
            <a:off x="5348156" y="5130576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51980-2337-50D7-2BE0-A454BFA437F7}"/>
              </a:ext>
            </a:extLst>
          </p:cNvPr>
          <p:cNvSpPr txBox="1"/>
          <p:nvPr/>
        </p:nvSpPr>
        <p:spPr>
          <a:xfrm>
            <a:off x="7603956" y="5271957"/>
            <a:ext cx="129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As [a user persona], I want [to perform this action] so that [I can accomplish this goal].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52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138" y="143859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979710" y="143859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137138" y="2898821"/>
            <a:ext cx="4387216" cy="3070071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1" marR="5081">
              <a:lnSpc>
                <a:spcPts val="5551"/>
              </a:lnSpc>
              <a:spcBef>
                <a:spcPts val="1259"/>
              </a:spcBef>
            </a:pPr>
            <a:r>
              <a:rPr sz="5600" spc="-110" dirty="0">
                <a:latin typeface="Lucida Sans Unicode"/>
                <a:cs typeface="Lucida Sans Unicode"/>
              </a:rPr>
              <a:t>If </a:t>
            </a:r>
            <a:r>
              <a:rPr sz="5600" spc="21" dirty="0">
                <a:latin typeface="Lucida Sans Unicode"/>
                <a:cs typeface="Lucida Sans Unicode"/>
              </a:rPr>
              <a:t>a </a:t>
            </a:r>
            <a:r>
              <a:rPr sz="5600" dirty="0">
                <a:latin typeface="Lucida Sans Unicode"/>
                <a:cs typeface="Lucida Sans Unicode"/>
              </a:rPr>
              <a:t>User </a:t>
            </a:r>
            <a:r>
              <a:rPr sz="5600" spc="-200" dirty="0">
                <a:latin typeface="Lucida Sans Unicode"/>
                <a:cs typeface="Lucida Sans Unicode"/>
              </a:rPr>
              <a:t>is</a:t>
            </a:r>
            <a:r>
              <a:rPr lang="en-US" sz="5600" spc="-200" dirty="0">
                <a:latin typeface="Lucida Sans Unicode"/>
                <a:cs typeface="Lucida Sans Unicode"/>
              </a:rPr>
              <a:t> </a:t>
            </a:r>
            <a:r>
              <a:rPr sz="5600" spc="-45" dirty="0">
                <a:latin typeface="Lucida Sans Unicode"/>
                <a:cs typeface="Lucida Sans Unicode"/>
              </a:rPr>
              <a:t>h</a:t>
            </a:r>
            <a:r>
              <a:rPr sz="5600" spc="15" dirty="0">
                <a:latin typeface="Lucida Sans Unicode"/>
                <a:cs typeface="Lucida Sans Unicode"/>
              </a:rPr>
              <a:t>a</a:t>
            </a:r>
            <a:r>
              <a:rPr sz="5600" spc="-100" dirty="0">
                <a:latin typeface="Lucida Sans Unicode"/>
                <a:cs typeface="Lucida Sans Unicode"/>
              </a:rPr>
              <a:t>v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45" dirty="0">
                <a:latin typeface="Lucida Sans Unicode"/>
                <a:cs typeface="Lucida Sans Unicode"/>
              </a:rPr>
              <a:t>n</a:t>
            </a:r>
            <a:r>
              <a:rPr sz="5600" spc="-425" dirty="0">
                <a:latin typeface="Lucida Sans Unicode"/>
                <a:cs typeface="Lucida Sans Unicode"/>
              </a:rPr>
              <a:t>g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15" dirty="0">
                <a:latin typeface="Lucida Sans Unicode"/>
                <a:cs typeface="Lucida Sans Unicode"/>
              </a:rPr>
              <a:t>a  </a:t>
            </a:r>
            <a:r>
              <a:rPr sz="5600" spc="-100" dirty="0">
                <a:latin typeface="Lucida Sans Unicode"/>
                <a:cs typeface="Lucida Sans Unicode"/>
              </a:rPr>
              <a:t>p</a:t>
            </a:r>
            <a:r>
              <a:rPr sz="5600" spc="-15" dirty="0">
                <a:latin typeface="Lucida Sans Unicode"/>
                <a:cs typeface="Lucida Sans Unicode"/>
              </a:rPr>
              <a:t>r</a:t>
            </a:r>
            <a:r>
              <a:rPr sz="5600" spc="-64" dirty="0">
                <a:latin typeface="Lucida Sans Unicode"/>
                <a:cs typeface="Lucida Sans Unicode"/>
              </a:rPr>
              <a:t>o</a:t>
            </a:r>
            <a:r>
              <a:rPr sz="5600" spc="-100" dirty="0">
                <a:latin typeface="Lucida Sans Unicode"/>
                <a:cs typeface="Lucida Sans Unicode"/>
              </a:rPr>
              <a:t>b</a:t>
            </a:r>
            <a:r>
              <a:rPr sz="5600" spc="-210" dirty="0">
                <a:latin typeface="Lucida Sans Unicode"/>
                <a:cs typeface="Lucida Sans Unicode"/>
              </a:rPr>
              <a:t>l</a:t>
            </a:r>
            <a:r>
              <a:rPr sz="5600" spc="15" dirty="0">
                <a:latin typeface="Lucida Sans Unicode"/>
                <a:cs typeface="Lucida Sans Unicode"/>
              </a:rPr>
              <a:t>e</a:t>
            </a:r>
            <a:r>
              <a:rPr sz="5600" spc="-25" dirty="0">
                <a:latin typeface="Lucida Sans Unicode"/>
                <a:cs typeface="Lucida Sans Unicode"/>
              </a:rPr>
              <a:t>m</a:t>
            </a:r>
            <a:r>
              <a:rPr sz="5600" spc="-400" dirty="0">
                <a:latin typeface="Lucida Sans Unicode"/>
                <a:cs typeface="Lucida Sans Unicode"/>
              </a:rPr>
              <a:t>,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125" dirty="0">
                <a:latin typeface="Lucida Sans Unicode"/>
                <a:cs typeface="Lucida Sans Unicode"/>
              </a:rPr>
              <a:t>t</a:t>
            </a:r>
            <a:r>
              <a:rPr sz="5600" spc="-49" dirty="0">
                <a:latin typeface="Lucida Sans Unicode"/>
                <a:cs typeface="Lucida Sans Unicode"/>
              </a:rPr>
              <a:t>'</a:t>
            </a:r>
            <a:r>
              <a:rPr sz="5600" spc="-140" dirty="0">
                <a:latin typeface="Lucida Sans Unicode"/>
                <a:cs typeface="Lucida Sans Unicode"/>
              </a:rPr>
              <a:t>s</a:t>
            </a:r>
            <a:r>
              <a:rPr lang="en-US" sz="5600" spc="-140" dirty="0">
                <a:latin typeface="Lucida Sans Unicode"/>
                <a:cs typeface="Lucida Sans Unicode"/>
              </a:rPr>
              <a:t> </a:t>
            </a:r>
            <a:r>
              <a:rPr sz="5600" spc="-40" dirty="0">
                <a:latin typeface="Lucida Sans Unicode"/>
                <a:cs typeface="Lucida Sans Unicode"/>
              </a:rPr>
              <a:t>our</a:t>
            </a:r>
            <a:r>
              <a:rPr sz="5600" spc="-376" dirty="0">
                <a:latin typeface="Lucida Sans Unicode"/>
                <a:cs typeface="Lucida Sans Unicode"/>
              </a:rPr>
              <a:t> </a:t>
            </a:r>
            <a:r>
              <a:rPr sz="5600" spc="-100" dirty="0">
                <a:latin typeface="Lucida Sans Unicode"/>
                <a:cs typeface="Lucida Sans Unicode"/>
              </a:rPr>
              <a:t>problem.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0465" y="5761237"/>
            <a:ext cx="171322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21" dirty="0">
                <a:latin typeface="Lucida Sans Unicode"/>
                <a:cs typeface="Lucida Sans Unicode"/>
              </a:rPr>
              <a:t>S</a:t>
            </a:r>
            <a:r>
              <a:rPr sz="2800" spc="-60" dirty="0">
                <a:latin typeface="Lucida Sans Unicode"/>
                <a:cs typeface="Lucida Sans Unicode"/>
              </a:rPr>
              <a:t>t</a:t>
            </a:r>
            <a:r>
              <a:rPr sz="2800" spc="6" dirty="0">
                <a:latin typeface="Lucida Sans Unicode"/>
                <a:cs typeface="Lucida Sans Unicode"/>
              </a:rPr>
              <a:t>e</a:t>
            </a:r>
            <a:r>
              <a:rPr sz="2800" spc="-55" dirty="0">
                <a:latin typeface="Lucida Sans Unicode"/>
                <a:cs typeface="Lucida Sans Unicode"/>
              </a:rPr>
              <a:t>v</a:t>
            </a:r>
            <a:r>
              <a:rPr sz="2800" spc="9" dirty="0">
                <a:latin typeface="Lucida Sans Unicode"/>
                <a:cs typeface="Lucida Sans Unicode"/>
              </a:rPr>
              <a:t>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J</a:t>
            </a:r>
            <a:r>
              <a:rPr sz="2800" spc="-36" dirty="0">
                <a:latin typeface="Lucida Sans Unicode"/>
                <a:cs typeface="Lucida Sans Unicode"/>
              </a:rPr>
              <a:t>o</a:t>
            </a:r>
            <a:r>
              <a:rPr sz="2800" spc="-55" dirty="0">
                <a:latin typeface="Lucida Sans Unicode"/>
                <a:cs typeface="Lucida Sans Unicode"/>
              </a:rPr>
              <a:t>b</a:t>
            </a:r>
            <a:r>
              <a:rPr sz="2800" spc="-94" dirty="0">
                <a:latin typeface="Lucida Sans Unicode"/>
                <a:cs typeface="Lucida Sans Unicode"/>
              </a:rPr>
              <a:t>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384451-E3F3-4A11-CCCB-B235864A30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56634" y="971590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8863"/>
              </p:ext>
            </p:extLst>
          </p:nvPr>
        </p:nvGraphicFramePr>
        <p:xfrm>
          <a:off x="1196322" y="2667000"/>
          <a:ext cx="7871525" cy="288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Eurostile" panose="020B0504020202050204" pitchFamily="34" charset="77"/>
                        </a:rPr>
                        <a:t>Variable: 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1: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3: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5: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793148"/>
              </p:ext>
            </p:extLst>
          </p:nvPr>
        </p:nvGraphicFramePr>
        <p:xfrm>
          <a:off x="1196322" y="5690100"/>
          <a:ext cx="7871525" cy="28886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33081" y="956945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32175"/>
              </p:ext>
            </p:extLst>
          </p:nvPr>
        </p:nvGraphicFramePr>
        <p:xfrm>
          <a:off x="1196322" y="2667000"/>
          <a:ext cx="7871525" cy="28886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405162"/>
              </p:ext>
            </p:extLst>
          </p:nvPr>
        </p:nvGraphicFramePr>
        <p:xfrm>
          <a:off x="1196322" y="5690100"/>
          <a:ext cx="7871525" cy="28886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2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425" y="1137997"/>
            <a:ext cx="673608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Significant Behaviour 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1266" y="2643616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191" y="2642039"/>
            <a:ext cx="2581274" cy="182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101" dirty="0">
                <a:latin typeface="Verdana"/>
                <a:cs typeface="Verdana"/>
              </a:rPr>
              <a:t>OBSERVED BEHAVIORAL VARIABLE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11493" y="2643616"/>
            <a:ext cx="109918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PERCENTAGE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4038" y="930315"/>
            <a:ext cx="1014094" cy="532130"/>
            <a:chOff x="8267798" y="1732043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628" y="191387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798" y="17320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822531"/>
              <a:ext cx="108584" cy="165592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77FD2B-8189-1829-02DC-8C328C06D997}"/>
              </a:ext>
            </a:extLst>
          </p:cNvPr>
          <p:cNvSpPr txBox="1"/>
          <p:nvPr/>
        </p:nvSpPr>
        <p:spPr>
          <a:xfrm>
            <a:off x="1143000" y="2950294"/>
            <a:ext cx="30371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09E6B5-A2D6-EE91-A0CA-A55711D39C62}"/>
              </a:ext>
            </a:extLst>
          </p:cNvPr>
          <p:cNvSpPr txBox="1"/>
          <p:nvPr/>
        </p:nvSpPr>
        <p:spPr>
          <a:xfrm>
            <a:off x="4361266" y="2948005"/>
            <a:ext cx="346907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2C8ABF-2B49-771A-8AEA-575F4B678ACF}"/>
              </a:ext>
            </a:extLst>
          </p:cNvPr>
          <p:cNvSpPr txBox="1"/>
          <p:nvPr/>
        </p:nvSpPr>
        <p:spPr>
          <a:xfrm>
            <a:off x="8011493" y="2938964"/>
            <a:ext cx="109918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A019CE-71D9-A112-ACC9-C4C4F089E1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073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319" y="2617880"/>
            <a:ext cx="7876481" cy="4041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6986" algn="just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The UX journey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is a process that helps optimize resources for quality user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requirements while improving self-efficacy. The process involves a series of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steps that begin with understanding the user's needs and expectations. This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includes </a:t>
            </a:r>
            <a:r>
              <a:rPr lang="en-US" sz="1201" dirty="0">
                <a:latin typeface="Trebuchet MS"/>
                <a:cs typeface="Trebuchet MS"/>
              </a:rPr>
              <a:t>research</a:t>
            </a:r>
            <a:r>
              <a:rPr sz="1201" dirty="0">
                <a:latin typeface="Trebuchet MS"/>
                <a:cs typeface="Trebuchet MS"/>
              </a:rPr>
              <a:t> to gain insights into the user's goals, motivations,  and pain points. Once the user's needs have been identified, the next step is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develop a user persona, which is a detailed description of the user's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characteristics, preferences, and behaviors. This persona serves as a reference point throughout the UX design process.</a:t>
            </a:r>
          </a:p>
          <a:p>
            <a:pPr>
              <a:spcBef>
                <a:spcPts val="21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The next step in the UX journey is to define the user journey, which is the </a:t>
            </a:r>
            <a:r>
              <a:rPr lang="en-US" sz="1201" dirty="0">
                <a:latin typeface="Trebuchet MS"/>
                <a:cs typeface="Trebuchet MS"/>
              </a:rPr>
              <a:t>user's path</a:t>
            </a:r>
            <a:r>
              <a:rPr sz="1201" dirty="0">
                <a:latin typeface="Trebuchet MS"/>
                <a:cs typeface="Trebuchet MS"/>
              </a:rPr>
              <a:t> to </a:t>
            </a:r>
            <a:r>
              <a:rPr lang="en-US" sz="1201" dirty="0">
                <a:latin typeface="Trebuchet MS"/>
                <a:cs typeface="Trebuchet MS"/>
              </a:rPr>
              <a:t>achieving</a:t>
            </a:r>
            <a:r>
              <a:rPr sz="1201" dirty="0">
                <a:latin typeface="Trebuchet MS"/>
                <a:cs typeface="Trebuchet MS"/>
              </a:rPr>
              <a:t> their goals. This includes mapping out the steps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involved in the user's interactions with the product or service and identifying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potential pain points or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635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Once the user journey has been defined, the UX designer can prototype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and test different solutions. This involves creating wireframes, mockups,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prototypes of the product or service and testing these designs with users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gather feedback and identify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Throughout the UX journey, it is important to </a:t>
            </a:r>
            <a:r>
              <a:rPr lang="en-US" sz="1201" dirty="0">
                <a:latin typeface="Trebuchet MS"/>
                <a:cs typeface="Trebuchet MS"/>
              </a:rPr>
              <a:t>focus on the user’s needs and expectations and </a:t>
            </a:r>
            <a:r>
              <a:rPr sz="1201" dirty="0">
                <a:latin typeface="Trebuchet MS"/>
                <a:cs typeface="Trebuchet MS"/>
              </a:rPr>
              <a:t>continuously iterate and improve the design based on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feedback and testing. By following this process, designers can optimize their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resources to deliver quality user requirements while building their </a:t>
            </a:r>
            <a:r>
              <a:rPr lang="en-US" sz="1201" dirty="0">
                <a:latin typeface="Trebuchet MS"/>
                <a:cs typeface="Trebuchet MS"/>
              </a:rPr>
              <a:t>self-efficacy</a:t>
            </a:r>
            <a:r>
              <a:rPr sz="1201" dirty="0">
                <a:latin typeface="Trebuchet MS"/>
                <a:cs typeface="Trebuchet MS"/>
              </a:rPr>
              <a:t> and confidence in their design decisions.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24" y="468433"/>
            <a:ext cx="4838976" cy="149207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lang="en-ID" sz="96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96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96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900" dirty="0"/>
          </a:p>
        </p:txBody>
      </p:sp>
      <p:sp>
        <p:nvSpPr>
          <p:cNvPr id="4" name="object 4"/>
          <p:cNvSpPr txBox="1"/>
          <p:nvPr/>
        </p:nvSpPr>
        <p:spPr>
          <a:xfrm>
            <a:off x="1172523" y="785676"/>
            <a:ext cx="161583" cy="471562"/>
          </a:xfrm>
          <a:prstGeom prst="rect">
            <a:avLst/>
          </a:prstGeom>
        </p:spPr>
        <p:txBody>
          <a:bodyPr vert="vert270" wrap="square" lIns="0" tIns="25401" rIns="0" bIns="0" rtlCol="0">
            <a:spAutoFit/>
          </a:bodyPr>
          <a:lstStyle/>
          <a:p>
            <a:pPr marL="12701">
              <a:spcBef>
                <a:spcPts val="200"/>
              </a:spcBef>
            </a:pPr>
            <a:r>
              <a:rPr sz="1050" spc="-106" dirty="0">
                <a:latin typeface="Verdana"/>
                <a:cs typeface="Verdana"/>
              </a:rPr>
              <a:t>th</a:t>
            </a:r>
            <a:r>
              <a:rPr sz="1050" dirty="0">
                <a:latin typeface="Verdana"/>
                <a:cs typeface="Verdana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320" y="1914612"/>
            <a:ext cx="3612515" cy="146836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50" b="1" spc="-6" dirty="0">
                <a:latin typeface="Trebuchet MS"/>
                <a:cs typeface="Trebuchet MS"/>
              </a:rPr>
              <a:t>The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process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25" dirty="0">
                <a:latin typeface="Trebuchet MS"/>
                <a:cs typeface="Trebuchet MS"/>
              </a:rPr>
              <a:t>to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optimize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your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resource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for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the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quality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21" dirty="0">
                <a:latin typeface="Trebuchet MS"/>
                <a:cs typeface="Trebuchet MS"/>
              </a:rPr>
              <a:t>User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9" dirty="0">
                <a:latin typeface="Trebuchet MS"/>
                <a:cs typeface="Trebuchet MS"/>
              </a:rPr>
              <a:t>Requirement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30950E-B691-BF7E-3803-6ED0F2C25F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59628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8400" y="1137997"/>
            <a:ext cx="376034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Pattern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1111165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2929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11116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4557" y="1201653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850A4E-E721-A0B1-483C-350E3CB6A425}"/>
              </a:ext>
            </a:extLst>
          </p:cNvPr>
          <p:cNvSpPr txBox="1"/>
          <p:nvPr/>
        </p:nvSpPr>
        <p:spPr>
          <a:xfrm>
            <a:off x="1143000" y="2667000"/>
            <a:ext cx="7924800" cy="61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2C71-1795-4F73-3E1D-70B8932ABD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12825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41"/>
          <p:cNvGrpSpPr/>
          <p:nvPr/>
        </p:nvGrpSpPr>
        <p:grpSpPr>
          <a:xfrm>
            <a:off x="8127365" y="953769"/>
            <a:ext cx="940435" cy="494031"/>
            <a:chOff x="6031584" y="1862321"/>
            <a:chExt cx="940435" cy="494030"/>
          </a:xfrm>
        </p:grpSpPr>
        <p:sp>
          <p:nvSpPr>
            <p:cNvPr id="42" name="object 42"/>
            <p:cNvSpPr/>
            <p:nvPr/>
          </p:nvSpPr>
          <p:spPr>
            <a:xfrm>
              <a:off x="6200248" y="2030988"/>
              <a:ext cx="771525" cy="325120"/>
            </a:xfrm>
            <a:custGeom>
              <a:avLst/>
              <a:gdLst/>
              <a:ahLst/>
              <a:cxnLst/>
              <a:rect l="l" t="t" r="r" b="b"/>
              <a:pathLst>
                <a:path w="771525" h="325119">
                  <a:moveTo>
                    <a:pt x="752375" y="324759"/>
                  </a:moveTo>
                  <a:lnTo>
                    <a:pt x="19049" y="324759"/>
                  </a:lnTo>
                  <a:lnTo>
                    <a:pt x="11634" y="323261"/>
                  </a:lnTo>
                  <a:lnTo>
                    <a:pt x="5579" y="319179"/>
                  </a:lnTo>
                  <a:lnTo>
                    <a:pt x="1496" y="313124"/>
                  </a:lnTo>
                  <a:lnTo>
                    <a:pt x="0" y="305709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9" y="0"/>
                  </a:lnTo>
                  <a:lnTo>
                    <a:pt x="752376" y="0"/>
                  </a:lnTo>
                  <a:lnTo>
                    <a:pt x="771425" y="305709"/>
                  </a:lnTo>
                  <a:lnTo>
                    <a:pt x="769928" y="313124"/>
                  </a:lnTo>
                  <a:lnTo>
                    <a:pt x="765846" y="319179"/>
                  </a:lnTo>
                  <a:lnTo>
                    <a:pt x="759790" y="323261"/>
                  </a:lnTo>
                  <a:lnTo>
                    <a:pt x="752375" y="324759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1584" y="1862321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167785" y="335739"/>
                  </a:moveTo>
                  <a:lnTo>
                    <a:pt x="123153" y="329745"/>
                  </a:lnTo>
                  <a:lnTo>
                    <a:pt x="83064" y="312828"/>
                  </a:lnTo>
                  <a:lnTo>
                    <a:pt x="49112" y="286585"/>
                  </a:lnTo>
                  <a:lnTo>
                    <a:pt x="22889" y="252613"/>
                  </a:lnTo>
                  <a:lnTo>
                    <a:pt x="5987" y="212508"/>
                  </a:lnTo>
                  <a:lnTo>
                    <a:pt x="0" y="167869"/>
                  </a:lnTo>
                  <a:lnTo>
                    <a:pt x="5987" y="123230"/>
                  </a:lnTo>
                  <a:lnTo>
                    <a:pt x="22889" y="83126"/>
                  </a:lnTo>
                  <a:lnTo>
                    <a:pt x="49112" y="49154"/>
                  </a:lnTo>
                  <a:lnTo>
                    <a:pt x="83064" y="22911"/>
                  </a:lnTo>
                  <a:lnTo>
                    <a:pt x="123153" y="5993"/>
                  </a:lnTo>
                  <a:lnTo>
                    <a:pt x="167785" y="0"/>
                  </a:lnTo>
                  <a:lnTo>
                    <a:pt x="212431" y="5993"/>
                  </a:lnTo>
                  <a:lnTo>
                    <a:pt x="252550" y="22911"/>
                  </a:lnTo>
                  <a:lnTo>
                    <a:pt x="266362" y="33573"/>
                  </a:lnTo>
                  <a:lnTo>
                    <a:pt x="167869" y="33573"/>
                  </a:lnTo>
                  <a:lnTo>
                    <a:pt x="125410" y="40417"/>
                  </a:lnTo>
                  <a:lnTo>
                    <a:pt x="88543" y="59476"/>
                  </a:lnTo>
                  <a:lnTo>
                    <a:pt x="59476" y="88543"/>
                  </a:lnTo>
                  <a:lnTo>
                    <a:pt x="40417" y="125410"/>
                  </a:lnTo>
                  <a:lnTo>
                    <a:pt x="33573" y="167869"/>
                  </a:lnTo>
                  <a:lnTo>
                    <a:pt x="40417" y="210328"/>
                  </a:lnTo>
                  <a:lnTo>
                    <a:pt x="59476" y="247195"/>
                  </a:lnTo>
                  <a:lnTo>
                    <a:pt x="88543" y="276262"/>
                  </a:lnTo>
                  <a:lnTo>
                    <a:pt x="125410" y="295322"/>
                  </a:lnTo>
                  <a:lnTo>
                    <a:pt x="167869" y="302165"/>
                  </a:lnTo>
                  <a:lnTo>
                    <a:pt x="266362" y="302165"/>
                  </a:lnTo>
                  <a:lnTo>
                    <a:pt x="252550" y="312828"/>
                  </a:lnTo>
                  <a:lnTo>
                    <a:pt x="212431" y="329745"/>
                  </a:lnTo>
                  <a:lnTo>
                    <a:pt x="167785" y="335739"/>
                  </a:lnTo>
                  <a:close/>
                </a:path>
                <a:path w="335914" h="335914">
                  <a:moveTo>
                    <a:pt x="266362" y="302165"/>
                  </a:moveTo>
                  <a:lnTo>
                    <a:pt x="167869" y="302165"/>
                  </a:lnTo>
                  <a:lnTo>
                    <a:pt x="210328" y="295322"/>
                  </a:lnTo>
                  <a:lnTo>
                    <a:pt x="247195" y="276262"/>
                  </a:lnTo>
                  <a:lnTo>
                    <a:pt x="276262" y="247195"/>
                  </a:lnTo>
                  <a:lnTo>
                    <a:pt x="295322" y="210328"/>
                  </a:lnTo>
                  <a:lnTo>
                    <a:pt x="302165" y="167869"/>
                  </a:lnTo>
                  <a:lnTo>
                    <a:pt x="295322" y="125410"/>
                  </a:lnTo>
                  <a:lnTo>
                    <a:pt x="276262" y="88543"/>
                  </a:lnTo>
                  <a:lnTo>
                    <a:pt x="247195" y="59476"/>
                  </a:lnTo>
                  <a:lnTo>
                    <a:pt x="210328" y="40417"/>
                  </a:lnTo>
                  <a:lnTo>
                    <a:pt x="167869" y="33573"/>
                  </a:lnTo>
                  <a:lnTo>
                    <a:pt x="266362" y="33573"/>
                  </a:lnTo>
                  <a:lnTo>
                    <a:pt x="286543" y="49154"/>
                  </a:lnTo>
                  <a:lnTo>
                    <a:pt x="312806" y="83126"/>
                  </a:lnTo>
                  <a:lnTo>
                    <a:pt x="329739" y="123230"/>
                  </a:lnTo>
                  <a:lnTo>
                    <a:pt x="335739" y="167869"/>
                  </a:lnTo>
                  <a:lnTo>
                    <a:pt x="329739" y="212508"/>
                  </a:lnTo>
                  <a:lnTo>
                    <a:pt x="312806" y="252613"/>
                  </a:lnTo>
                  <a:lnTo>
                    <a:pt x="286543" y="286585"/>
                  </a:lnTo>
                  <a:lnTo>
                    <a:pt x="266362" y="302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667" y="1946256"/>
              <a:ext cx="100721" cy="1536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43000" y="2190589"/>
            <a:ext cx="5123181" cy="49949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lnSpc>
                <a:spcPts val="1999"/>
              </a:lnSpc>
            </a:pPr>
            <a:r>
              <a:rPr sz="1750" dirty="0">
                <a:latin typeface="Verdana"/>
                <a:cs typeface="Verdana"/>
              </a:rPr>
              <a:t>PATTERN</a:t>
            </a:r>
          </a:p>
          <a:p>
            <a:pPr marL="12701">
              <a:lnSpc>
                <a:spcPts val="1760"/>
              </a:lnSpc>
            </a:pPr>
            <a:r>
              <a:rPr sz="1550" dirty="0">
                <a:latin typeface="Trebuchet MS"/>
                <a:cs typeface="Trebuchet MS"/>
              </a:rPr>
              <a:t>Persona: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130DC07F-7916-FC2E-5F20-AC82B8CF1D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5AC83-D0DC-0BDD-44A4-7FA97BAA6141}"/>
              </a:ext>
            </a:extLst>
          </p:cNvPr>
          <p:cNvSpPr txBox="1"/>
          <p:nvPr/>
        </p:nvSpPr>
        <p:spPr>
          <a:xfrm>
            <a:off x="1066800" y="1096896"/>
            <a:ext cx="5770179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5081">
              <a:lnSpc>
                <a:spcPct val="115599"/>
              </a:lnSpc>
              <a:spcBef>
                <a:spcPts val="94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Characteristics And  Relevant Goals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5A1B966F-1AA1-7234-CF75-0F455F6AE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80767"/>
              </p:ext>
            </p:extLst>
          </p:nvPr>
        </p:nvGraphicFramePr>
        <p:xfrm>
          <a:off x="1143000" y="275242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D683229-89C5-C3C5-9224-E0BE2130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96543"/>
              </p:ext>
            </p:extLst>
          </p:nvPr>
        </p:nvGraphicFramePr>
        <p:xfrm>
          <a:off x="1143000" y="402115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1" name="Table 56">
            <a:extLst>
              <a:ext uri="{FF2B5EF4-FFF2-40B4-BE49-F238E27FC236}">
                <a16:creationId xmlns:a16="http://schemas.microsoft.com/office/drawing/2014/main" id="{CAC27B86-5876-BABE-C4CA-09063559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93858"/>
              </p:ext>
            </p:extLst>
          </p:nvPr>
        </p:nvGraphicFramePr>
        <p:xfrm>
          <a:off x="1158766" y="5318281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915C8EA-D679-BB63-DB3B-96A807349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66811"/>
              </p:ext>
            </p:extLst>
          </p:nvPr>
        </p:nvGraphicFramePr>
        <p:xfrm>
          <a:off x="1158766" y="658701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599AF81-57B9-1615-7436-8C4F4909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395845"/>
              </p:ext>
            </p:extLst>
          </p:nvPr>
        </p:nvGraphicFramePr>
        <p:xfrm>
          <a:off x="1158765" y="785574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90654" y="1129198"/>
            <a:ext cx="39008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53135"/>
            <a:ext cx="1014094" cy="532130"/>
            <a:chOff x="5981679" y="984506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1663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9845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74994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065858-2773-0381-EA47-5F400AD71AFE}"/>
              </a:ext>
            </a:extLst>
          </p:cNvPr>
          <p:cNvSpPr txBox="1"/>
          <p:nvPr/>
        </p:nvSpPr>
        <p:spPr>
          <a:xfrm>
            <a:off x="1183436" y="2719200"/>
            <a:ext cx="7884364" cy="61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DFF40-BB72-3977-C8E2-A4D601D0D1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124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493" y="2650739"/>
            <a:ext cx="34664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5600" spc="176" dirty="0">
                <a:latin typeface="Tahoma"/>
                <a:cs typeface="Tahoma"/>
              </a:rPr>
              <a:t>Want</a:t>
            </a:r>
            <a:r>
              <a:rPr sz="5600" spc="-379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6492" y="3317487"/>
            <a:ext cx="7741307" cy="29035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5985"/>
              </a:lnSpc>
              <a:spcBef>
                <a:spcPts val="100"/>
              </a:spcBef>
            </a:pPr>
            <a:r>
              <a:rPr sz="5600" spc="221" dirty="0">
                <a:latin typeface="Tahoma"/>
                <a:cs typeface="Tahoma"/>
              </a:rPr>
              <a:t>users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to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136" dirty="0">
                <a:latin typeface="Tahoma"/>
                <a:cs typeface="Tahoma"/>
              </a:rPr>
              <a:t>fall</a:t>
            </a:r>
            <a:r>
              <a:rPr sz="5600" spc="-325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25" dirty="0">
                <a:latin typeface="Tahoma"/>
                <a:cs typeface="Tahoma"/>
              </a:rPr>
              <a:t>designs?</a:t>
            </a:r>
            <a:r>
              <a:rPr sz="5600" spc="-340" dirty="0">
                <a:latin typeface="Tahoma"/>
                <a:cs typeface="Tahoma"/>
              </a:rPr>
              <a:t> </a:t>
            </a:r>
            <a:r>
              <a:rPr sz="5600" spc="100" dirty="0">
                <a:latin typeface="Tahoma"/>
                <a:cs typeface="Tahoma"/>
              </a:rPr>
              <a:t>Fall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 marR="267990">
              <a:lnSpc>
                <a:spcPct val="78100"/>
              </a:lnSpc>
              <a:spcBef>
                <a:spcPts val="734"/>
              </a:spcBef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r>
              <a:rPr lang="en-US" sz="5600" spc="234" dirty="0">
                <a:latin typeface="Tahoma"/>
                <a:cs typeface="Tahoma"/>
              </a:rPr>
              <a:t> </a:t>
            </a:r>
            <a:r>
              <a:rPr sz="5600" spc="145" dirty="0">
                <a:latin typeface="Tahoma"/>
                <a:cs typeface="Tahoma"/>
              </a:rPr>
              <a:t>users.</a:t>
            </a:r>
            <a:endParaRPr sz="5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5952" y="6835101"/>
            <a:ext cx="22904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110" dirty="0">
                <a:latin typeface="Tahoma"/>
                <a:cs typeface="Tahoma"/>
              </a:rPr>
              <a:t>Dana</a:t>
            </a:r>
            <a:r>
              <a:rPr sz="2800" spc="-221" dirty="0">
                <a:latin typeface="Tahoma"/>
                <a:cs typeface="Tahoma"/>
              </a:rPr>
              <a:t> </a:t>
            </a:r>
            <a:r>
              <a:rPr sz="2800" spc="94" dirty="0">
                <a:latin typeface="Tahoma"/>
                <a:cs typeface="Tahoma"/>
              </a:rPr>
              <a:t>Chisnell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3F61E8-14C0-A593-D5B6-2110CCC36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595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5105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Check for Redundancy and Completeness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000" y="2667000"/>
            <a:ext cx="7924800" cy="4755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96838" marR="102243"/>
            <a:r>
              <a:rPr sz="901" b="1" dirty="0">
                <a:latin typeface="Trebuchet MS"/>
                <a:cs typeface="Trebuchet MS"/>
              </a:rPr>
              <a:t>Is there anything missing from the personas mappings, characteristics and objectives that needs to 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25"/>
              </a:spcBef>
            </a:pPr>
            <a:endParaRPr sz="1201" dirty="0">
              <a:latin typeface="Trebuchet MS"/>
              <a:cs typeface="Trebuchet MS"/>
            </a:endParaRPr>
          </a:p>
          <a:p>
            <a:pPr marL="96838">
              <a:spcBef>
                <a:spcPts val="6"/>
              </a:spcBef>
            </a:pPr>
            <a:r>
              <a:rPr sz="901" dirty="0">
                <a:latin typeface="Trebuchet MS"/>
                <a:cs typeface="Trebuchet MS"/>
              </a:rPr>
              <a:t>If so, please specify: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3000" y="3278814"/>
            <a:ext cx="7924800" cy="52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To satisfy stakeholder assumptions or requests, does any other persona need to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specify which persona should be added: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3000" y="5506178"/>
            <a:ext cx="7924800" cy="528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/>
            <a:r>
              <a:rPr sz="901" b="1" dirty="0">
                <a:latin typeface="Trebuchet MS"/>
                <a:cs typeface="Trebuchet MS"/>
              </a:rPr>
              <a:t>Are all created personas significantly different?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state which personas are alike: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42586" y="6178349"/>
            <a:ext cx="7924800" cy="4657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US" sz="850" b="1" dirty="0">
                <a:latin typeface="Trebuchet MS"/>
                <a:cs typeface="Trebuchet MS"/>
              </a:rPr>
              <a:t>Overall,</a:t>
            </a:r>
            <a:r>
              <a:rPr sz="850" b="1" dirty="0">
                <a:latin typeface="Trebuchet MS"/>
                <a:cs typeface="Trebuchet MS"/>
              </a:rPr>
              <a:t> are the created personas representative enough of the diversity of real-world </a:t>
            </a:r>
            <a:r>
              <a:rPr lang="en-US" sz="850" b="1" dirty="0">
                <a:latin typeface="Trebuchet MS"/>
                <a:cs typeface="Trebuchet MS"/>
              </a:rPr>
              <a:t>behavior</a:t>
            </a:r>
            <a:r>
              <a:rPr sz="850" b="1" dirty="0">
                <a:latin typeface="Trebuchet MS"/>
                <a:cs typeface="Trebuchet MS"/>
              </a:rPr>
              <a:t> and</a:t>
            </a:r>
            <a:r>
              <a:rPr lang="en-US" sz="850" b="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needs?</a:t>
            </a:r>
            <a:endParaRPr lang="en-US" sz="850" b="1" dirty="0">
              <a:latin typeface="Trebuchet MS"/>
              <a:cs typeface="Trebuchet MS"/>
            </a:endParaRPr>
          </a:p>
          <a:p>
            <a:pPr marL="12701" marR="5081">
              <a:lnSpc>
                <a:spcPct val="112400"/>
              </a:lnSpc>
              <a:spcBef>
                <a:spcPts val="94"/>
              </a:spcBef>
            </a:pPr>
            <a:endParaRPr lang="en-ID" sz="850" b="1" dirty="0">
              <a:latin typeface="Trebuchet MS"/>
              <a:cs typeface="Trebuchet MS"/>
            </a:endParaRPr>
          </a:p>
          <a:p>
            <a:pPr marL="12701" marR="5081">
              <a:lnSpc>
                <a:spcPct val="112400"/>
              </a:lnSpc>
              <a:spcBef>
                <a:spcPts val="94"/>
              </a:spcBef>
            </a:pPr>
            <a:endParaRPr sz="8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15670"/>
            <a:ext cx="1014094" cy="532130"/>
            <a:chOff x="5951993" y="1038094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33823" y="121992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51993" y="103809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870" y="1128581"/>
              <a:ext cx="108584" cy="165592"/>
            </a:xfrm>
            <a:prstGeom prst="rect">
              <a:avLst/>
            </a:prstGeom>
          </p:spPr>
        </p:pic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C38807C9-FBF9-77E7-39FE-D7FD38AA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1FA7F-A29A-E090-D8B4-E669B0348D59}"/>
              </a:ext>
            </a:extLst>
          </p:cNvPr>
          <p:cNvSpPr txBox="1"/>
          <p:nvPr/>
        </p:nvSpPr>
        <p:spPr>
          <a:xfrm>
            <a:off x="1143000" y="3954535"/>
            <a:ext cx="7924800" cy="1408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D" sz="900" b="1" dirty="0">
                <a:latin typeface="Trebuchet MS"/>
                <a:cs typeface="Trebuchet MS"/>
              </a:rPr>
              <a:t>Are they any two personas that differ only as to social-demographic variables?</a:t>
            </a:r>
            <a:endParaRPr lang="en-ID" sz="900" dirty="0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lang="en-ID" sz="900" dirty="0">
              <a:latin typeface="Trebuchet MS"/>
              <a:cs typeface="Trebuchet MS"/>
            </a:endParaRPr>
          </a:p>
          <a:p>
            <a:pPr marL="12701"/>
            <a:r>
              <a:rPr lang="en-ID" sz="900" dirty="0">
                <a:latin typeface="Trebuchet MS"/>
                <a:cs typeface="Trebuchet MS"/>
              </a:rPr>
              <a:t>If so, please specify what decision is to be taken:</a:t>
            </a:r>
          </a:p>
          <a:p>
            <a:pPr>
              <a:lnSpc>
                <a:spcPct val="100000"/>
              </a:lnSpc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Remove one of the personas. If so, specify which one:</a:t>
            </a:r>
          </a:p>
          <a:p>
            <a:pPr marL="12064">
              <a:spcBef>
                <a:spcPts val="861"/>
              </a:spcBef>
              <a:tabLst>
                <a:tab pos="130185" algn="l"/>
              </a:tabLst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Examine characteristics more thoroughly and differentiate personas.: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3534" y="1137056"/>
            <a:ext cx="39319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Expand Description and Variable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3950" y="2305357"/>
            <a:ext cx="176847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FEELING...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3950" y="3752393"/>
            <a:ext cx="196659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GOTING TO...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4107" y="5188570"/>
            <a:ext cx="297624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LOOKING FORWARD TO...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35744" y="6627003"/>
            <a:ext cx="199389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MY AFFIRMATION TODAY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5121" y="925527"/>
            <a:ext cx="1014094" cy="532130"/>
            <a:chOff x="5981679" y="153266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7144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5326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2315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6B35D6-15E6-F1F2-4FF6-5D97923BBB5E}"/>
              </a:ext>
            </a:extLst>
          </p:cNvPr>
          <p:cNvSpPr txBox="1"/>
          <p:nvPr/>
        </p:nvSpPr>
        <p:spPr>
          <a:xfrm>
            <a:off x="1143000" y="2511698"/>
            <a:ext cx="7914862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B9C1A5-8FD8-D9CF-A822-A82B4B5AF3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2925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35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C3D1E-3C2D-8BE9-0D87-2B8CA0495C18}"/>
              </a:ext>
            </a:extLst>
          </p:cNvPr>
          <p:cNvSpPr txBox="1"/>
          <p:nvPr/>
        </p:nvSpPr>
        <p:spPr>
          <a:xfrm>
            <a:off x="1123950" y="3975045"/>
            <a:ext cx="7943850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7C359-8086-E34D-57D3-0B28B72A620D}"/>
              </a:ext>
            </a:extLst>
          </p:cNvPr>
          <p:cNvSpPr txBox="1"/>
          <p:nvPr/>
        </p:nvSpPr>
        <p:spPr>
          <a:xfrm>
            <a:off x="1142587" y="5399833"/>
            <a:ext cx="7943850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C0890-CEE4-44D5-6C77-B6A52EBF8B4A}"/>
              </a:ext>
            </a:extLst>
          </p:cNvPr>
          <p:cNvSpPr txBox="1"/>
          <p:nvPr/>
        </p:nvSpPr>
        <p:spPr>
          <a:xfrm>
            <a:off x="1161224" y="6824621"/>
            <a:ext cx="7943850" cy="10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3710" y="1158652"/>
            <a:ext cx="1707686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8959" y="2264242"/>
            <a:ext cx="2518641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Persona name: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959" y="2667000"/>
            <a:ext cx="2518641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Age: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8508" y="2592458"/>
            <a:ext cx="608966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Profession:</a:t>
            </a:r>
            <a:endParaRPr sz="801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8960" y="2902819"/>
            <a:ext cx="251864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User quote: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769" y="2930510"/>
            <a:ext cx="1572895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Personality traits/ behaviour: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8509" y="2239620"/>
            <a:ext cx="749934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Roles &amp; tasks:</a:t>
            </a:r>
            <a:endParaRPr sz="801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5700" y="3494463"/>
            <a:ext cx="251864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Lifestyle: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8509" y="3663965"/>
            <a:ext cx="633730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Motivation:</a:t>
            </a:r>
            <a:endParaRPr sz="801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8958" y="4085857"/>
            <a:ext cx="2505382" cy="136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Skill &amp; Knowledge:</a:t>
            </a:r>
            <a:endParaRPr lang="en-US" sz="801" b="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Novice (browsing, email)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Intermediate (social media)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Proficient (manage website)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Expert (programing complex web)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Authority (publish influential research)</a:t>
            </a:r>
          </a:p>
          <a:p>
            <a:pPr marL="12701">
              <a:spcBef>
                <a:spcPts val="125"/>
              </a:spcBef>
            </a:pPr>
            <a:endParaRPr lang="en-US" sz="80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Other Skill &amp; </a:t>
            </a:r>
            <a:r>
              <a:rPr lang="en-ID" sz="801" b="1" dirty="0">
                <a:latin typeface="Tahoma"/>
                <a:cs typeface="Tahoma"/>
              </a:rPr>
              <a:t>Knowledge:</a:t>
            </a:r>
            <a:endParaRPr lang="en-US" sz="80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78509" y="4439462"/>
            <a:ext cx="515619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Segment:</a:t>
            </a:r>
            <a:endParaRPr sz="801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5978" y="4672045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6095978" y="489512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6082717" y="5109422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4" name="object 44"/>
          <p:cNvSpPr/>
          <p:nvPr/>
        </p:nvSpPr>
        <p:spPr>
          <a:xfrm>
            <a:off x="6095978" y="530919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5" name="object 45"/>
          <p:cNvSpPr txBox="1"/>
          <p:nvPr/>
        </p:nvSpPr>
        <p:spPr>
          <a:xfrm>
            <a:off x="1143000" y="5613009"/>
            <a:ext cx="7924800" cy="3240000"/>
          </a:xfrm>
          <a:prstGeom prst="rect">
            <a:avLst/>
          </a:prstGeom>
          <a:ln w="22985">
            <a:solidFill>
              <a:srgbClr val="5E5D61"/>
            </a:solidFill>
          </a:ln>
        </p:spPr>
        <p:txBody>
          <a:bodyPr vert="horz" wrap="square" lIns="0" tIns="86359" rIns="0" bIns="0" rtlCol="0">
            <a:spAutoFit/>
          </a:bodyPr>
          <a:lstStyle/>
          <a:p>
            <a:pPr marL="88906">
              <a:spcBef>
                <a:spcPts val="680"/>
              </a:spcBef>
            </a:pPr>
            <a:r>
              <a:rPr sz="801" b="1" dirty="0">
                <a:latin typeface="Tahoma"/>
                <a:cs typeface="Tahoma"/>
              </a:rPr>
              <a:t>Sketch persona:</a:t>
            </a:r>
            <a:endParaRPr sz="801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60108" y="915670"/>
            <a:ext cx="1014094" cy="532130"/>
            <a:chOff x="5981679" y="968942"/>
            <a:chExt cx="1014094" cy="532130"/>
          </a:xfrm>
        </p:grpSpPr>
        <p:sp>
          <p:nvSpPr>
            <p:cNvPr id="47" name="object 47"/>
            <p:cNvSpPr/>
            <p:nvPr/>
          </p:nvSpPr>
          <p:spPr>
            <a:xfrm>
              <a:off x="6163510" y="11507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1679" y="9689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59430"/>
              <a:ext cx="108584" cy="165592"/>
            </a:xfrm>
            <a:prstGeom prst="rect">
              <a:avLst/>
            </a:prstGeom>
          </p:spPr>
        </p:pic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6E7AFA2-00C5-C76F-C303-6EAADD8870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11345" y="928831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326493" y="2644581"/>
            <a:ext cx="5504179" cy="42601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4801" spc="70" dirty="0">
                <a:latin typeface="Tahoma"/>
                <a:cs typeface="Tahoma"/>
              </a:rPr>
              <a:t>To </a:t>
            </a:r>
            <a:r>
              <a:rPr sz="4801" spc="145" dirty="0">
                <a:latin typeface="Tahoma"/>
                <a:cs typeface="Tahoma"/>
              </a:rPr>
              <a:t>create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55" dirty="0">
                <a:latin typeface="Tahoma"/>
                <a:cs typeface="Tahoma"/>
              </a:rPr>
              <a:t> </a:t>
            </a:r>
            <a:r>
              <a:rPr sz="4801" spc="249" dirty="0">
                <a:latin typeface="Tahoma"/>
                <a:cs typeface="Tahoma"/>
              </a:rPr>
              <a:t>memorable</a:t>
            </a:r>
            <a:r>
              <a:rPr sz="4801" spc="-306" dirty="0">
                <a:latin typeface="Tahoma"/>
                <a:cs typeface="Tahoma"/>
              </a:rPr>
              <a:t> </a:t>
            </a:r>
            <a:r>
              <a:rPr sz="4801" spc="94" dirty="0">
                <a:latin typeface="Tahoma"/>
                <a:cs typeface="Tahoma"/>
              </a:rPr>
              <a:t>design, </a:t>
            </a:r>
            <a:r>
              <a:rPr sz="4801" spc="-1490" dirty="0">
                <a:latin typeface="Tahoma"/>
                <a:cs typeface="Tahoma"/>
              </a:rPr>
              <a:t> </a:t>
            </a:r>
            <a:r>
              <a:rPr sz="4801" spc="194" dirty="0">
                <a:latin typeface="Tahoma"/>
                <a:cs typeface="Tahoma"/>
              </a:rPr>
              <a:t>you </a:t>
            </a:r>
            <a:r>
              <a:rPr sz="4801" spc="221" dirty="0">
                <a:latin typeface="Tahoma"/>
                <a:cs typeface="Tahoma"/>
              </a:rPr>
              <a:t>need </a:t>
            </a:r>
            <a:r>
              <a:rPr sz="4801" spc="191" dirty="0">
                <a:latin typeface="Tahoma"/>
                <a:cs typeface="Tahoma"/>
              </a:rPr>
              <a:t>to </a:t>
            </a:r>
            <a:r>
              <a:rPr sz="4801" spc="140" dirty="0">
                <a:latin typeface="Tahoma"/>
                <a:cs typeface="Tahoma"/>
              </a:rPr>
              <a:t>start </a:t>
            </a:r>
            <a:r>
              <a:rPr sz="4801" spc="145" dirty="0">
                <a:latin typeface="Tahoma"/>
                <a:cs typeface="Tahoma"/>
              </a:rPr>
              <a:t> </a:t>
            </a:r>
            <a:r>
              <a:rPr sz="4801" spc="160" dirty="0">
                <a:latin typeface="Tahoma"/>
                <a:cs typeface="Tahoma"/>
              </a:rPr>
              <a:t>with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76" dirty="0">
                <a:latin typeface="Tahoma"/>
                <a:cs typeface="Tahoma"/>
              </a:rPr>
              <a:t>thought </a:t>
            </a:r>
            <a:r>
              <a:rPr sz="4801" spc="179" dirty="0">
                <a:latin typeface="Tahoma"/>
                <a:cs typeface="Tahoma"/>
              </a:rPr>
              <a:t> </a:t>
            </a:r>
            <a:r>
              <a:rPr sz="4801" spc="91" dirty="0">
                <a:latin typeface="Tahoma"/>
                <a:cs typeface="Tahoma"/>
              </a:rPr>
              <a:t>that’s</a:t>
            </a:r>
            <a:r>
              <a:rPr sz="4801" spc="-264" dirty="0">
                <a:latin typeface="Tahoma"/>
                <a:cs typeface="Tahoma"/>
              </a:rPr>
              <a:t> </a:t>
            </a:r>
            <a:r>
              <a:rPr sz="4801" spc="210" dirty="0">
                <a:latin typeface="Tahoma"/>
                <a:cs typeface="Tahoma"/>
              </a:rPr>
              <a:t>worth</a:t>
            </a:r>
            <a:endParaRPr sz="4801" dirty="0">
              <a:latin typeface="Tahoma"/>
              <a:cs typeface="Tahoma"/>
            </a:endParaRPr>
          </a:p>
          <a:p>
            <a:pPr marL="12701">
              <a:lnSpc>
                <a:spcPts val="4801"/>
              </a:lnSpc>
            </a:pPr>
            <a:r>
              <a:rPr sz="4801" spc="191" dirty="0">
                <a:latin typeface="Tahoma"/>
                <a:cs typeface="Tahoma"/>
              </a:rPr>
              <a:t>remembering.</a:t>
            </a:r>
            <a:endParaRPr sz="4801" dirty="0">
              <a:latin typeface="Tahoma"/>
              <a:cs typeface="Tahoma"/>
            </a:endParaRPr>
          </a:p>
          <a:p>
            <a:pPr marL="2731972">
              <a:spcBef>
                <a:spcPts val="40"/>
              </a:spcBef>
            </a:pPr>
            <a:r>
              <a:rPr sz="2800" spc="106" dirty="0">
                <a:latin typeface="Tahoma"/>
                <a:cs typeface="Tahoma"/>
              </a:rPr>
              <a:t>Thomas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149" dirty="0">
                <a:latin typeface="Tahoma"/>
                <a:cs typeface="Tahoma"/>
              </a:rPr>
              <a:t>Manss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B0CBB1-66B7-B9E1-A300-6039255564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8582" y="92946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486" y="3272884"/>
            <a:ext cx="246436" cy="2475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611" y="3270167"/>
            <a:ext cx="12827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172" y="3272884"/>
            <a:ext cx="246436" cy="2475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4802" y="3264943"/>
            <a:ext cx="14414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351" y="3275272"/>
            <a:ext cx="246436" cy="2475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80113" y="3270167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301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5055" y="3888371"/>
            <a:ext cx="4625975" cy="1241426"/>
            <a:chOff x="5098608" y="2494775"/>
            <a:chExt cx="4625975" cy="1241425"/>
          </a:xfrm>
        </p:grpSpPr>
        <p:sp>
          <p:nvSpPr>
            <p:cNvPr id="9" name="object 9"/>
            <p:cNvSpPr/>
            <p:nvPr/>
          </p:nvSpPr>
          <p:spPr>
            <a:xfrm>
              <a:off x="5156530" y="2553245"/>
              <a:ext cx="4558665" cy="1173480"/>
            </a:xfrm>
            <a:custGeom>
              <a:avLst/>
              <a:gdLst/>
              <a:ahLst/>
              <a:cxnLst/>
              <a:rect l="l" t="t" r="r" b="b"/>
              <a:pathLst>
                <a:path w="4558665" h="1173479">
                  <a:moveTo>
                    <a:pt x="4558614" y="0"/>
                  </a:moveTo>
                  <a:lnTo>
                    <a:pt x="4519079" y="0"/>
                  </a:lnTo>
                  <a:lnTo>
                    <a:pt x="4519079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4558614" y="1173480"/>
                  </a:lnTo>
                  <a:lnTo>
                    <a:pt x="4558614" y="11341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98605" y="2494825"/>
              <a:ext cx="4625975" cy="1240790"/>
            </a:xfrm>
            <a:custGeom>
              <a:avLst/>
              <a:gdLst/>
              <a:ahLst/>
              <a:cxnLst/>
              <a:rect l="l" t="t" r="r" b="b"/>
              <a:pathLst>
                <a:path w="4625975" h="1240789">
                  <a:moveTo>
                    <a:pt x="4577004" y="0"/>
                  </a:moveTo>
                  <a:lnTo>
                    <a:pt x="0" y="0"/>
                  </a:lnTo>
                  <a:lnTo>
                    <a:pt x="0" y="4064"/>
                  </a:lnTo>
                  <a:lnTo>
                    <a:pt x="4577004" y="4064"/>
                  </a:lnTo>
                  <a:lnTo>
                    <a:pt x="4577004" y="0"/>
                  </a:lnTo>
                  <a:close/>
                </a:path>
                <a:path w="4625975" h="1240789">
                  <a:moveTo>
                    <a:pt x="4625352" y="48260"/>
                  </a:moveTo>
                  <a:lnTo>
                    <a:pt x="4577004" y="48260"/>
                  </a:lnTo>
                  <a:lnTo>
                    <a:pt x="4577004" y="9194"/>
                  </a:lnTo>
                  <a:lnTo>
                    <a:pt x="4567809" y="9194"/>
                  </a:lnTo>
                  <a:lnTo>
                    <a:pt x="4567809" y="1183551"/>
                  </a:lnTo>
                  <a:lnTo>
                    <a:pt x="4577004" y="1183551"/>
                  </a:lnTo>
                  <a:lnTo>
                    <a:pt x="4577004" y="58420"/>
                  </a:lnTo>
                  <a:lnTo>
                    <a:pt x="4616539" y="58420"/>
                  </a:lnTo>
                  <a:lnTo>
                    <a:pt x="4616539" y="1231900"/>
                  </a:lnTo>
                  <a:lnTo>
                    <a:pt x="57924" y="1231900"/>
                  </a:lnTo>
                  <a:lnTo>
                    <a:pt x="57924" y="1192530"/>
                  </a:lnTo>
                  <a:lnTo>
                    <a:pt x="4577004" y="1192530"/>
                  </a:lnTo>
                  <a:lnTo>
                    <a:pt x="4577004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29" y="1192530"/>
                  </a:lnTo>
                  <a:lnTo>
                    <a:pt x="48729" y="1231900"/>
                  </a:lnTo>
                  <a:lnTo>
                    <a:pt x="48729" y="1240790"/>
                  </a:lnTo>
                  <a:lnTo>
                    <a:pt x="4625352" y="1240790"/>
                  </a:lnTo>
                  <a:lnTo>
                    <a:pt x="4625352" y="1231900"/>
                  </a:lnTo>
                  <a:lnTo>
                    <a:pt x="4625352" y="58420"/>
                  </a:lnTo>
                  <a:lnTo>
                    <a:pt x="462535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721" y="2498887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30">
                  <a:moveTo>
                    <a:pt x="4567252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2" y="0"/>
                  </a:lnTo>
                  <a:lnTo>
                    <a:pt x="4567252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8605" y="2494775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09" h="248285">
                  <a:moveTo>
                    <a:pt x="4575480" y="0"/>
                  </a:moveTo>
                  <a:lnTo>
                    <a:pt x="4567250" y="0"/>
                  </a:lnTo>
                  <a:lnTo>
                    <a:pt x="4567250" y="8229"/>
                  </a:lnTo>
                  <a:lnTo>
                    <a:pt x="4567250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4567250" y="8229"/>
                  </a:lnTo>
                  <a:lnTo>
                    <a:pt x="4567250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16" y="247865"/>
                  </a:lnTo>
                  <a:lnTo>
                    <a:pt x="4567250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475" y="2917765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2565" y="2915855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175040" y="5267194"/>
            <a:ext cx="4625975" cy="1314450"/>
            <a:chOff x="5098593" y="3873598"/>
            <a:chExt cx="4625975" cy="1314450"/>
          </a:xfrm>
        </p:grpSpPr>
        <p:sp>
          <p:nvSpPr>
            <p:cNvPr id="16" name="object 16"/>
            <p:cNvSpPr/>
            <p:nvPr/>
          </p:nvSpPr>
          <p:spPr>
            <a:xfrm>
              <a:off x="5156517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8592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2724" y="3881313"/>
              <a:ext cx="4569460" cy="240029"/>
            </a:xfrm>
            <a:custGeom>
              <a:avLst/>
              <a:gdLst/>
              <a:ahLst/>
              <a:cxnLst/>
              <a:rect l="l" t="t" r="r" b="b"/>
              <a:pathLst>
                <a:path w="4569459" h="240029">
                  <a:moveTo>
                    <a:pt x="456904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9049" y="0"/>
                  </a:lnTo>
                  <a:lnTo>
                    <a:pt x="456904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8605" y="3877208"/>
              <a:ext cx="4577080" cy="248285"/>
            </a:xfrm>
            <a:custGeom>
              <a:avLst/>
              <a:gdLst/>
              <a:ahLst/>
              <a:cxnLst/>
              <a:rect l="l" t="t" r="r" b="b"/>
              <a:pathLst>
                <a:path w="4577080" h="248285">
                  <a:moveTo>
                    <a:pt x="4577080" y="0"/>
                  </a:moveTo>
                  <a:lnTo>
                    <a:pt x="4569053" y="0"/>
                  </a:lnTo>
                  <a:lnTo>
                    <a:pt x="4569053" y="8229"/>
                  </a:lnTo>
                  <a:lnTo>
                    <a:pt x="4569053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4569053" y="8229"/>
                  </a:lnTo>
                  <a:lnTo>
                    <a:pt x="456905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4569053" y="247853"/>
                  </a:lnTo>
                  <a:lnTo>
                    <a:pt x="4577080" y="247853"/>
                  </a:lnTo>
                  <a:lnTo>
                    <a:pt x="4577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4475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2564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0577" y="6701973"/>
            <a:ext cx="9389110" cy="1375410"/>
            <a:chOff x="334132" y="5308377"/>
            <a:chExt cx="9389110" cy="1375410"/>
          </a:xfrm>
        </p:grpSpPr>
        <p:sp>
          <p:nvSpPr>
            <p:cNvPr id="23" name="object 23"/>
            <p:cNvSpPr/>
            <p:nvPr/>
          </p:nvSpPr>
          <p:spPr>
            <a:xfrm>
              <a:off x="392061" y="5366803"/>
              <a:ext cx="9323070" cy="1308100"/>
            </a:xfrm>
            <a:custGeom>
              <a:avLst/>
              <a:gdLst/>
              <a:ahLst/>
              <a:cxnLst/>
              <a:rect l="l" t="t" r="r" b="b"/>
              <a:pathLst>
                <a:path w="9323070" h="1308100">
                  <a:moveTo>
                    <a:pt x="9323057" y="0"/>
                  </a:moveTo>
                  <a:lnTo>
                    <a:pt x="9283509" y="0"/>
                  </a:lnTo>
                  <a:lnTo>
                    <a:pt x="9283509" y="1268730"/>
                  </a:lnTo>
                  <a:lnTo>
                    <a:pt x="0" y="1268730"/>
                  </a:lnTo>
                  <a:lnTo>
                    <a:pt x="0" y="1308100"/>
                  </a:lnTo>
                  <a:lnTo>
                    <a:pt x="9323057" y="1308100"/>
                  </a:lnTo>
                  <a:lnTo>
                    <a:pt x="9323057" y="1268730"/>
                  </a:lnTo>
                  <a:lnTo>
                    <a:pt x="9323057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124" y="5308383"/>
              <a:ext cx="9389110" cy="1375410"/>
            </a:xfrm>
            <a:custGeom>
              <a:avLst/>
              <a:gdLst/>
              <a:ahLst/>
              <a:cxnLst/>
              <a:rect l="l" t="t" r="r" b="b"/>
              <a:pathLst>
                <a:path w="9389110" h="1375409">
                  <a:moveTo>
                    <a:pt x="9341447" y="0"/>
                  </a:moveTo>
                  <a:lnTo>
                    <a:pt x="0" y="0"/>
                  </a:lnTo>
                  <a:lnTo>
                    <a:pt x="0" y="4114"/>
                  </a:lnTo>
                  <a:lnTo>
                    <a:pt x="9341447" y="4114"/>
                  </a:lnTo>
                  <a:lnTo>
                    <a:pt x="9341447" y="0"/>
                  </a:lnTo>
                  <a:close/>
                </a:path>
                <a:path w="9389110" h="1375409">
                  <a:moveTo>
                    <a:pt x="9388640" y="48260"/>
                  </a:moveTo>
                  <a:lnTo>
                    <a:pt x="9380995" y="48260"/>
                  </a:lnTo>
                  <a:lnTo>
                    <a:pt x="9380995" y="58420"/>
                  </a:lnTo>
                  <a:lnTo>
                    <a:pt x="9380995" y="1366520"/>
                  </a:lnTo>
                  <a:lnTo>
                    <a:pt x="57937" y="1366520"/>
                  </a:lnTo>
                  <a:lnTo>
                    <a:pt x="57937" y="1327150"/>
                  </a:lnTo>
                  <a:lnTo>
                    <a:pt x="9341447" y="1327150"/>
                  </a:lnTo>
                  <a:lnTo>
                    <a:pt x="9341447" y="1317574"/>
                  </a:lnTo>
                  <a:lnTo>
                    <a:pt x="9341447" y="1316990"/>
                  </a:lnTo>
                  <a:lnTo>
                    <a:pt x="9341447" y="58420"/>
                  </a:lnTo>
                  <a:lnTo>
                    <a:pt x="9380995" y="58420"/>
                  </a:lnTo>
                  <a:lnTo>
                    <a:pt x="9380995" y="48260"/>
                  </a:lnTo>
                  <a:lnTo>
                    <a:pt x="9341447" y="48260"/>
                  </a:lnTo>
                  <a:lnTo>
                    <a:pt x="9341447" y="9207"/>
                  </a:lnTo>
                  <a:lnTo>
                    <a:pt x="9332252" y="9207"/>
                  </a:lnTo>
                  <a:lnTo>
                    <a:pt x="9332252" y="1316990"/>
                  </a:lnTo>
                  <a:lnTo>
                    <a:pt x="9194" y="131699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316990"/>
                  </a:lnTo>
                  <a:lnTo>
                    <a:pt x="0" y="1327150"/>
                  </a:lnTo>
                  <a:lnTo>
                    <a:pt x="48742" y="1327150"/>
                  </a:lnTo>
                  <a:lnTo>
                    <a:pt x="48742" y="1366520"/>
                  </a:lnTo>
                  <a:lnTo>
                    <a:pt x="48742" y="1375410"/>
                  </a:lnTo>
                  <a:lnTo>
                    <a:pt x="9388640" y="1375410"/>
                  </a:lnTo>
                  <a:lnTo>
                    <a:pt x="9388640" y="1366520"/>
                  </a:lnTo>
                  <a:lnTo>
                    <a:pt x="9388640" y="58420"/>
                  </a:lnTo>
                  <a:lnTo>
                    <a:pt x="93886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8277" y="5312489"/>
              <a:ext cx="9331960" cy="240029"/>
            </a:xfrm>
            <a:custGeom>
              <a:avLst/>
              <a:gdLst/>
              <a:ahLst/>
              <a:cxnLst/>
              <a:rect l="l" t="t" r="r" b="b"/>
              <a:pathLst>
                <a:path w="9331960" h="240029">
                  <a:moveTo>
                    <a:pt x="9331698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9331698" y="0"/>
                  </a:lnTo>
                  <a:lnTo>
                    <a:pt x="9331698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162" y="5308383"/>
              <a:ext cx="9339580" cy="248285"/>
            </a:xfrm>
            <a:custGeom>
              <a:avLst/>
              <a:gdLst/>
              <a:ahLst/>
              <a:cxnLst/>
              <a:rect l="l" t="t" r="r" b="b"/>
              <a:pathLst>
                <a:path w="9339580" h="248285">
                  <a:moveTo>
                    <a:pt x="9339580" y="0"/>
                  </a:moveTo>
                  <a:lnTo>
                    <a:pt x="9331693" y="0"/>
                  </a:lnTo>
                  <a:lnTo>
                    <a:pt x="9331693" y="8229"/>
                  </a:lnTo>
                  <a:lnTo>
                    <a:pt x="9331693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9331693" y="8229"/>
                  </a:lnTo>
                  <a:lnTo>
                    <a:pt x="9331693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16" y="247853"/>
                  </a:lnTo>
                  <a:lnTo>
                    <a:pt x="9331693" y="247853"/>
                  </a:lnTo>
                  <a:lnTo>
                    <a:pt x="9339580" y="247853"/>
                  </a:lnTo>
                  <a:lnTo>
                    <a:pt x="9339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571" y="5714817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661" y="5712907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10596" y="5267194"/>
            <a:ext cx="4625975" cy="1314450"/>
            <a:chOff x="334150" y="3873598"/>
            <a:chExt cx="4625975" cy="1314450"/>
          </a:xfrm>
        </p:grpSpPr>
        <p:sp>
          <p:nvSpPr>
            <p:cNvPr id="30" name="object 30"/>
            <p:cNvSpPr/>
            <p:nvPr/>
          </p:nvSpPr>
          <p:spPr>
            <a:xfrm>
              <a:off x="392074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149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274" y="3881318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29">
                  <a:moveTo>
                    <a:pt x="4567253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3" y="0"/>
                  </a:lnTo>
                  <a:lnTo>
                    <a:pt x="4567253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149" y="3877208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10" h="248285">
                  <a:moveTo>
                    <a:pt x="4575480" y="0"/>
                  </a:moveTo>
                  <a:lnTo>
                    <a:pt x="4567263" y="0"/>
                  </a:lnTo>
                  <a:lnTo>
                    <a:pt x="4567263" y="8229"/>
                  </a:lnTo>
                  <a:lnTo>
                    <a:pt x="4567263" y="239636"/>
                  </a:lnTo>
                  <a:lnTo>
                    <a:pt x="8229" y="239636"/>
                  </a:lnTo>
                  <a:lnTo>
                    <a:pt x="8229" y="8229"/>
                  </a:lnTo>
                  <a:lnTo>
                    <a:pt x="4567263" y="8229"/>
                  </a:lnTo>
                  <a:lnTo>
                    <a:pt x="456726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29" y="247865"/>
                  </a:lnTo>
                  <a:lnTo>
                    <a:pt x="4567263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571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661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762520" y="3888326"/>
            <a:ext cx="3274060" cy="1241426"/>
            <a:chOff x="1686072" y="2494730"/>
            <a:chExt cx="3274060" cy="1241425"/>
          </a:xfrm>
        </p:grpSpPr>
        <p:sp>
          <p:nvSpPr>
            <p:cNvPr id="37" name="object 37"/>
            <p:cNvSpPr/>
            <p:nvPr/>
          </p:nvSpPr>
          <p:spPr>
            <a:xfrm>
              <a:off x="1744002" y="2553195"/>
              <a:ext cx="3206750" cy="1173480"/>
            </a:xfrm>
            <a:custGeom>
              <a:avLst/>
              <a:gdLst/>
              <a:ahLst/>
              <a:cxnLst/>
              <a:rect l="l" t="t" r="r" b="b"/>
              <a:pathLst>
                <a:path w="3206750" h="1173479">
                  <a:moveTo>
                    <a:pt x="3206750" y="0"/>
                  </a:moveTo>
                  <a:lnTo>
                    <a:pt x="3167202" y="0"/>
                  </a:lnTo>
                  <a:lnTo>
                    <a:pt x="3167202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3206750" y="1173480"/>
                  </a:lnTo>
                  <a:lnTo>
                    <a:pt x="3206750" y="1134110"/>
                  </a:lnTo>
                  <a:lnTo>
                    <a:pt x="3206750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6064" y="2494775"/>
              <a:ext cx="3274060" cy="1240790"/>
            </a:xfrm>
            <a:custGeom>
              <a:avLst/>
              <a:gdLst/>
              <a:ahLst/>
              <a:cxnLst/>
              <a:rect l="l" t="t" r="r" b="b"/>
              <a:pathLst>
                <a:path w="3274060" h="1240789">
                  <a:moveTo>
                    <a:pt x="3225139" y="0"/>
                  </a:moveTo>
                  <a:lnTo>
                    <a:pt x="0" y="0"/>
                  </a:lnTo>
                  <a:lnTo>
                    <a:pt x="0" y="4076"/>
                  </a:lnTo>
                  <a:lnTo>
                    <a:pt x="3225139" y="4076"/>
                  </a:lnTo>
                  <a:lnTo>
                    <a:pt x="3225139" y="0"/>
                  </a:lnTo>
                  <a:close/>
                </a:path>
                <a:path w="3274060" h="1240789">
                  <a:moveTo>
                    <a:pt x="3273602" y="48260"/>
                  </a:moveTo>
                  <a:lnTo>
                    <a:pt x="3225139" y="48260"/>
                  </a:lnTo>
                  <a:lnTo>
                    <a:pt x="3225139" y="9194"/>
                  </a:lnTo>
                  <a:lnTo>
                    <a:pt x="3215944" y="9194"/>
                  </a:lnTo>
                  <a:lnTo>
                    <a:pt x="3215944" y="1183551"/>
                  </a:lnTo>
                  <a:lnTo>
                    <a:pt x="3225139" y="1183551"/>
                  </a:lnTo>
                  <a:lnTo>
                    <a:pt x="3225139" y="58420"/>
                  </a:lnTo>
                  <a:lnTo>
                    <a:pt x="3264687" y="58420"/>
                  </a:lnTo>
                  <a:lnTo>
                    <a:pt x="3264687" y="1231900"/>
                  </a:lnTo>
                  <a:lnTo>
                    <a:pt x="57937" y="1231900"/>
                  </a:lnTo>
                  <a:lnTo>
                    <a:pt x="57937" y="1192530"/>
                  </a:lnTo>
                  <a:lnTo>
                    <a:pt x="3225139" y="1192530"/>
                  </a:lnTo>
                  <a:lnTo>
                    <a:pt x="3225139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42" y="1192530"/>
                  </a:lnTo>
                  <a:lnTo>
                    <a:pt x="48742" y="1231900"/>
                  </a:lnTo>
                  <a:lnTo>
                    <a:pt x="48742" y="1240790"/>
                  </a:lnTo>
                  <a:lnTo>
                    <a:pt x="3273602" y="1240790"/>
                  </a:lnTo>
                  <a:lnTo>
                    <a:pt x="3273602" y="1231900"/>
                  </a:lnTo>
                  <a:lnTo>
                    <a:pt x="3273602" y="58420"/>
                  </a:lnTo>
                  <a:lnTo>
                    <a:pt x="327360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90184" y="2498842"/>
              <a:ext cx="3215640" cy="240029"/>
            </a:xfrm>
            <a:custGeom>
              <a:avLst/>
              <a:gdLst/>
              <a:ahLst/>
              <a:cxnLst/>
              <a:rect l="l" t="t" r="r" b="b"/>
              <a:pathLst>
                <a:path w="3215640" h="240030">
                  <a:moveTo>
                    <a:pt x="321538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3215389" y="0"/>
                  </a:lnTo>
                  <a:lnTo>
                    <a:pt x="321538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6064" y="2494736"/>
              <a:ext cx="3223895" cy="248285"/>
            </a:xfrm>
            <a:custGeom>
              <a:avLst/>
              <a:gdLst/>
              <a:ahLst/>
              <a:cxnLst/>
              <a:rect l="l" t="t" r="r" b="b"/>
              <a:pathLst>
                <a:path w="3223895" h="248285">
                  <a:moveTo>
                    <a:pt x="3223590" y="0"/>
                  </a:moveTo>
                  <a:lnTo>
                    <a:pt x="3215386" y="0"/>
                  </a:lnTo>
                  <a:lnTo>
                    <a:pt x="3215386" y="8229"/>
                  </a:lnTo>
                  <a:lnTo>
                    <a:pt x="3215386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3215386" y="8229"/>
                  </a:lnTo>
                  <a:lnTo>
                    <a:pt x="3215386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3215386" y="247853"/>
                  </a:lnTo>
                  <a:lnTo>
                    <a:pt x="3223590" y="247853"/>
                  </a:lnTo>
                  <a:lnTo>
                    <a:pt x="3223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3783" y="289577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1873" y="2893863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51582" y="4420976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42275" y="444296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2275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4373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4373" y="7240018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042" y="3963194"/>
            <a:ext cx="99433" cy="994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6811" y="3961848"/>
            <a:ext cx="99433" cy="994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5837" y="3961848"/>
            <a:ext cx="99433" cy="9943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5345626"/>
            <a:ext cx="99433" cy="994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86" y="5344278"/>
            <a:ext cx="99433" cy="994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516" y="5344278"/>
            <a:ext cx="99433" cy="994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6776803"/>
            <a:ext cx="99433" cy="994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486" y="6775455"/>
            <a:ext cx="99433" cy="994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516" y="6775455"/>
            <a:ext cx="99433" cy="994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2752" y="3963194"/>
            <a:ext cx="99433" cy="994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518" y="3961848"/>
            <a:ext cx="99433" cy="994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89544" y="3961848"/>
            <a:ext cx="99433" cy="994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2752" y="5345626"/>
            <a:ext cx="99433" cy="994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60518" y="5344278"/>
            <a:ext cx="99433" cy="9943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89544" y="5344278"/>
            <a:ext cx="99433" cy="99433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20251" y="3897060"/>
            <a:ext cx="836293" cy="842400"/>
            <a:chOff x="343803" y="2503463"/>
            <a:chExt cx="836294" cy="836294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281" y="2511087"/>
              <a:ext cx="821010" cy="8207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3803" y="2503463"/>
              <a:ext cx="836294" cy="836294"/>
            </a:xfrm>
            <a:custGeom>
              <a:avLst/>
              <a:gdLst/>
              <a:ahLst/>
              <a:cxnLst/>
              <a:rect l="l" t="t" r="r" b="b"/>
              <a:pathLst>
                <a:path w="836294" h="836295">
                  <a:moveTo>
                    <a:pt x="417983" y="835963"/>
                  </a:moveTo>
                  <a:lnTo>
                    <a:pt x="369305" y="833146"/>
                  </a:lnTo>
                  <a:lnTo>
                    <a:pt x="322258" y="824905"/>
                  </a:lnTo>
                  <a:lnTo>
                    <a:pt x="277159" y="811556"/>
                  </a:lnTo>
                  <a:lnTo>
                    <a:pt x="234324" y="793415"/>
                  </a:lnTo>
                  <a:lnTo>
                    <a:pt x="194069" y="770799"/>
                  </a:lnTo>
                  <a:lnTo>
                    <a:pt x="156709" y="744023"/>
                  </a:lnTo>
                  <a:lnTo>
                    <a:pt x="122561" y="713403"/>
                  </a:lnTo>
                  <a:lnTo>
                    <a:pt x="91941" y="679256"/>
                  </a:lnTo>
                  <a:lnTo>
                    <a:pt x="65164" y="641896"/>
                  </a:lnTo>
                  <a:lnTo>
                    <a:pt x="42548" y="601642"/>
                  </a:lnTo>
                  <a:lnTo>
                    <a:pt x="24407" y="558807"/>
                  </a:lnTo>
                  <a:lnTo>
                    <a:pt x="11058" y="513710"/>
                  </a:lnTo>
                  <a:lnTo>
                    <a:pt x="2817" y="466664"/>
                  </a:lnTo>
                  <a:lnTo>
                    <a:pt x="0" y="417987"/>
                  </a:lnTo>
                  <a:lnTo>
                    <a:pt x="2817" y="369309"/>
                  </a:lnTo>
                  <a:lnTo>
                    <a:pt x="11058" y="322263"/>
                  </a:lnTo>
                  <a:lnTo>
                    <a:pt x="24407" y="277164"/>
                  </a:lnTo>
                  <a:lnTo>
                    <a:pt x="42548" y="234328"/>
                  </a:lnTo>
                  <a:lnTo>
                    <a:pt x="65165" y="194072"/>
                  </a:lnTo>
                  <a:lnTo>
                    <a:pt x="91942" y="156712"/>
                  </a:lnTo>
                  <a:lnTo>
                    <a:pt x="122562" y="122564"/>
                  </a:lnTo>
                  <a:lnTo>
                    <a:pt x="156710" y="91943"/>
                  </a:lnTo>
                  <a:lnTo>
                    <a:pt x="194070" y="65166"/>
                  </a:lnTo>
                  <a:lnTo>
                    <a:pt x="234325" y="42549"/>
                  </a:lnTo>
                  <a:lnTo>
                    <a:pt x="277161" y="24408"/>
                  </a:lnTo>
                  <a:lnTo>
                    <a:pt x="322259" y="11058"/>
                  </a:lnTo>
                  <a:lnTo>
                    <a:pt x="369305" y="2817"/>
                  </a:lnTo>
                  <a:lnTo>
                    <a:pt x="417983" y="0"/>
                  </a:lnTo>
                  <a:lnTo>
                    <a:pt x="466661" y="2817"/>
                  </a:lnTo>
                  <a:lnTo>
                    <a:pt x="513707" y="11058"/>
                  </a:lnTo>
                  <a:lnTo>
                    <a:pt x="527831" y="15239"/>
                  </a:lnTo>
                  <a:lnTo>
                    <a:pt x="417983" y="15239"/>
                  </a:lnTo>
                  <a:lnTo>
                    <a:pt x="371080" y="17954"/>
                  </a:lnTo>
                  <a:lnTo>
                    <a:pt x="325750" y="25895"/>
                  </a:lnTo>
                  <a:lnTo>
                    <a:pt x="282296" y="38757"/>
                  </a:lnTo>
                  <a:lnTo>
                    <a:pt x="241022" y="56237"/>
                  </a:lnTo>
                  <a:lnTo>
                    <a:pt x="202235" y="78030"/>
                  </a:lnTo>
                  <a:lnTo>
                    <a:pt x="166237" y="103830"/>
                  </a:lnTo>
                  <a:lnTo>
                    <a:pt x="133334" y="133335"/>
                  </a:lnTo>
                  <a:lnTo>
                    <a:pt x="103830" y="166238"/>
                  </a:lnTo>
                  <a:lnTo>
                    <a:pt x="78029" y="202236"/>
                  </a:lnTo>
                  <a:lnTo>
                    <a:pt x="56237" y="241024"/>
                  </a:lnTo>
                  <a:lnTo>
                    <a:pt x="38757" y="282298"/>
                  </a:lnTo>
                  <a:lnTo>
                    <a:pt x="25895" y="325753"/>
                  </a:lnTo>
                  <a:lnTo>
                    <a:pt x="17954" y="371084"/>
                  </a:lnTo>
                  <a:lnTo>
                    <a:pt x="15240" y="417987"/>
                  </a:lnTo>
                  <a:lnTo>
                    <a:pt x="17954" y="464890"/>
                  </a:lnTo>
                  <a:lnTo>
                    <a:pt x="25895" y="510221"/>
                  </a:lnTo>
                  <a:lnTo>
                    <a:pt x="38758" y="553675"/>
                  </a:lnTo>
                  <a:lnTo>
                    <a:pt x="56237" y="594948"/>
                  </a:lnTo>
                  <a:lnTo>
                    <a:pt x="78030" y="633736"/>
                  </a:lnTo>
                  <a:lnTo>
                    <a:pt x="103830" y="669733"/>
                  </a:lnTo>
                  <a:lnTo>
                    <a:pt x="133334" y="702636"/>
                  </a:lnTo>
                  <a:lnTo>
                    <a:pt x="166237" y="732140"/>
                  </a:lnTo>
                  <a:lnTo>
                    <a:pt x="202235" y="757940"/>
                  </a:lnTo>
                  <a:lnTo>
                    <a:pt x="241023" y="779732"/>
                  </a:lnTo>
                  <a:lnTo>
                    <a:pt x="282296" y="797211"/>
                  </a:lnTo>
                  <a:lnTo>
                    <a:pt x="325750" y="810074"/>
                  </a:lnTo>
                  <a:lnTo>
                    <a:pt x="371081" y="818014"/>
                  </a:lnTo>
                  <a:lnTo>
                    <a:pt x="417983" y="820729"/>
                  </a:lnTo>
                  <a:lnTo>
                    <a:pt x="527816" y="820729"/>
                  </a:lnTo>
                  <a:lnTo>
                    <a:pt x="513707" y="824905"/>
                  </a:lnTo>
                  <a:lnTo>
                    <a:pt x="466660" y="833146"/>
                  </a:lnTo>
                  <a:lnTo>
                    <a:pt x="417983" y="835963"/>
                  </a:lnTo>
                  <a:close/>
                </a:path>
                <a:path w="836294" h="836295">
                  <a:moveTo>
                    <a:pt x="527816" y="820729"/>
                  </a:moveTo>
                  <a:lnTo>
                    <a:pt x="417983" y="820729"/>
                  </a:lnTo>
                  <a:lnTo>
                    <a:pt x="464884" y="818014"/>
                  </a:lnTo>
                  <a:lnTo>
                    <a:pt x="510215" y="810073"/>
                  </a:lnTo>
                  <a:lnTo>
                    <a:pt x="553669" y="797211"/>
                  </a:lnTo>
                  <a:lnTo>
                    <a:pt x="594943" y="779731"/>
                  </a:lnTo>
                  <a:lnTo>
                    <a:pt x="633731" y="757939"/>
                  </a:lnTo>
                  <a:lnTo>
                    <a:pt x="669729" y="732139"/>
                  </a:lnTo>
                  <a:lnTo>
                    <a:pt x="702632" y="702635"/>
                  </a:lnTo>
                  <a:lnTo>
                    <a:pt x="732136" y="669732"/>
                  </a:lnTo>
                  <a:lnTo>
                    <a:pt x="757937" y="633734"/>
                  </a:lnTo>
                  <a:lnTo>
                    <a:pt x="779730" y="594947"/>
                  </a:lnTo>
                  <a:lnTo>
                    <a:pt x="797210" y="553674"/>
                  </a:lnTo>
                  <a:lnTo>
                    <a:pt x="810073" y="510220"/>
                  </a:lnTo>
                  <a:lnTo>
                    <a:pt x="818014" y="464889"/>
                  </a:lnTo>
                  <a:lnTo>
                    <a:pt x="820729" y="417987"/>
                  </a:lnTo>
                  <a:lnTo>
                    <a:pt x="818014" y="371084"/>
                  </a:lnTo>
                  <a:lnTo>
                    <a:pt x="810073" y="325753"/>
                  </a:lnTo>
                  <a:lnTo>
                    <a:pt x="797210" y="282298"/>
                  </a:lnTo>
                  <a:lnTo>
                    <a:pt x="779730" y="241024"/>
                  </a:lnTo>
                  <a:lnTo>
                    <a:pt x="757938" y="202236"/>
                  </a:lnTo>
                  <a:lnTo>
                    <a:pt x="732137" y="166238"/>
                  </a:lnTo>
                  <a:lnTo>
                    <a:pt x="702632" y="133335"/>
                  </a:lnTo>
                  <a:lnTo>
                    <a:pt x="669729" y="103830"/>
                  </a:lnTo>
                  <a:lnTo>
                    <a:pt x="633731" y="78030"/>
                  </a:lnTo>
                  <a:lnTo>
                    <a:pt x="594943" y="56237"/>
                  </a:lnTo>
                  <a:lnTo>
                    <a:pt x="553670" y="38757"/>
                  </a:lnTo>
                  <a:lnTo>
                    <a:pt x="510215" y="25895"/>
                  </a:lnTo>
                  <a:lnTo>
                    <a:pt x="464885" y="17954"/>
                  </a:lnTo>
                  <a:lnTo>
                    <a:pt x="417983" y="15239"/>
                  </a:lnTo>
                  <a:lnTo>
                    <a:pt x="527831" y="15239"/>
                  </a:lnTo>
                  <a:lnTo>
                    <a:pt x="601641" y="42549"/>
                  </a:lnTo>
                  <a:lnTo>
                    <a:pt x="641896" y="65166"/>
                  </a:lnTo>
                  <a:lnTo>
                    <a:pt x="679256" y="91944"/>
                  </a:lnTo>
                  <a:lnTo>
                    <a:pt x="713404" y="122564"/>
                  </a:lnTo>
                  <a:lnTo>
                    <a:pt x="744024" y="156713"/>
                  </a:lnTo>
                  <a:lnTo>
                    <a:pt x="770800" y="194073"/>
                  </a:lnTo>
                  <a:lnTo>
                    <a:pt x="793417" y="234329"/>
                  </a:lnTo>
                  <a:lnTo>
                    <a:pt x="811558" y="277164"/>
                  </a:lnTo>
                  <a:lnTo>
                    <a:pt x="824907" y="322263"/>
                  </a:lnTo>
                  <a:lnTo>
                    <a:pt x="833148" y="369309"/>
                  </a:lnTo>
                  <a:lnTo>
                    <a:pt x="835965" y="417987"/>
                  </a:lnTo>
                  <a:lnTo>
                    <a:pt x="833148" y="466664"/>
                  </a:lnTo>
                  <a:lnTo>
                    <a:pt x="824907" y="513710"/>
                  </a:lnTo>
                  <a:lnTo>
                    <a:pt x="811557" y="558808"/>
                  </a:lnTo>
                  <a:lnTo>
                    <a:pt x="793417" y="601642"/>
                  </a:lnTo>
                  <a:lnTo>
                    <a:pt x="770800" y="641897"/>
                  </a:lnTo>
                  <a:lnTo>
                    <a:pt x="744024" y="679256"/>
                  </a:lnTo>
                  <a:lnTo>
                    <a:pt x="713403" y="713404"/>
                  </a:lnTo>
                  <a:lnTo>
                    <a:pt x="679255" y="744023"/>
                  </a:lnTo>
                  <a:lnTo>
                    <a:pt x="641896" y="770799"/>
                  </a:lnTo>
                  <a:lnTo>
                    <a:pt x="601641" y="793416"/>
                  </a:lnTo>
                  <a:lnTo>
                    <a:pt x="558806" y="811556"/>
                  </a:lnTo>
                  <a:lnTo>
                    <a:pt x="527816" y="820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35920" y="1222084"/>
            <a:ext cx="4575810" cy="266098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1" marR="5081">
              <a:lnSpc>
                <a:spcPts val="1890"/>
              </a:lnSpc>
              <a:spcBef>
                <a:spcPts val="176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 Journey  Mapping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72227" y="3228469"/>
            <a:ext cx="1878964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Decide on a target customer persona and the  scope of the journey to be explored today.</a:t>
            </a:r>
            <a:endParaRPr sz="649">
              <a:latin typeface="Trebuchet MS"/>
              <a:cs typeface="Trebuchet MS"/>
            </a:endParaRPr>
          </a:p>
          <a:p>
            <a:pPr marL="12701" marR="52073">
              <a:lnSpc>
                <a:spcPct val="122600"/>
              </a:lnSpc>
            </a:pPr>
            <a:r>
              <a:rPr sz="649" dirty="0">
                <a:latin typeface="Trebuchet MS"/>
                <a:cs typeface="Trebuchet MS"/>
              </a:rPr>
              <a:t>Give them a visual representation, name and  description.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27591" y="3228554"/>
            <a:ext cx="1562100" cy="3684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Use sticky notes to build a back story,  including the customer's reasons for  taking this particular journey.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76859" y="3228522"/>
            <a:ext cx="129984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Ideally, 1 persona = 1 journey  map. Duplicate these pages to  repeat the exercise for another  persona.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0820" y="4779059"/>
            <a:ext cx="784860" cy="33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 indent="-634" algn="ctr">
              <a:lnSpc>
                <a:spcPct val="103099"/>
              </a:lnSpc>
              <a:spcBef>
                <a:spcPts val="106"/>
              </a:spcBef>
            </a:pPr>
            <a:r>
              <a:rPr sz="700" b="1" dirty="0">
                <a:latin typeface="Trebuchet MS"/>
                <a:cs typeface="Trebuchet MS"/>
              </a:rPr>
              <a:t>Persona 1  </a:t>
            </a:r>
            <a:r>
              <a:rPr sz="700" dirty="0">
                <a:latin typeface="Trebuchet MS"/>
                <a:cs typeface="Trebuchet MS"/>
              </a:rPr>
              <a:t>[Insert persona's  name here]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71714" y="3901497"/>
            <a:ext cx="3206750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Key Attribute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19791" y="5285480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Needs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9774" y="6716635"/>
            <a:ext cx="9323069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Opportunities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84236" y="5285516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446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Challenges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84251" y="3901478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Short Description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53706" y="928321"/>
            <a:ext cx="1014094" cy="532130"/>
            <a:chOff x="8660617" y="1185442"/>
            <a:chExt cx="1014094" cy="532130"/>
          </a:xfrm>
        </p:grpSpPr>
        <p:sp>
          <p:nvSpPr>
            <p:cNvPr id="77" name="object 77"/>
            <p:cNvSpPr/>
            <p:nvPr/>
          </p:nvSpPr>
          <p:spPr>
            <a:xfrm>
              <a:off x="8842448" y="13672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0617" y="11854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3495" y="1275930"/>
              <a:ext cx="108584" cy="165592"/>
            </a:xfrm>
            <a:prstGeom prst="rect">
              <a:avLst/>
            </a:prstGeom>
          </p:spPr>
        </p:pic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3EB59F0A-6B27-1459-E42D-928E1DE9EE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963" y="932954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70832"/>
            <a:ext cx="7620" cy="13335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207"/>
                </a:moveTo>
                <a:lnTo>
                  <a:pt x="7620" y="13207"/>
                </a:lnTo>
                <a:lnTo>
                  <a:pt x="76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685800" y="6547572"/>
            <a:ext cx="7620" cy="1061720"/>
          </a:xfrm>
          <a:custGeom>
            <a:avLst/>
            <a:gdLst/>
            <a:ahLst/>
            <a:cxnLst/>
            <a:rect l="l" t="t" r="r" b="b"/>
            <a:pathLst>
              <a:path w="7620" h="1061720">
                <a:moveTo>
                  <a:pt x="0" y="1061257"/>
                </a:moveTo>
                <a:lnTo>
                  <a:pt x="7620" y="1061257"/>
                </a:lnTo>
                <a:lnTo>
                  <a:pt x="7620" y="0"/>
                </a:lnTo>
                <a:lnTo>
                  <a:pt x="0" y="0"/>
                </a:lnTo>
                <a:lnTo>
                  <a:pt x="0" y="1061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685800" y="5765228"/>
            <a:ext cx="7620" cy="20954"/>
          </a:xfrm>
          <a:custGeom>
            <a:avLst/>
            <a:gdLst/>
            <a:ahLst/>
            <a:cxnLst/>
            <a:rect l="l" t="t" r="r" b="b"/>
            <a:pathLst>
              <a:path w="7620" h="20954">
                <a:moveTo>
                  <a:pt x="0" y="20346"/>
                </a:moveTo>
                <a:lnTo>
                  <a:pt x="7620" y="20346"/>
                </a:lnTo>
                <a:lnTo>
                  <a:pt x="7620" y="0"/>
                </a:lnTo>
                <a:lnTo>
                  <a:pt x="0" y="0"/>
                </a:lnTo>
                <a:lnTo>
                  <a:pt x="0" y="20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685800" y="4978137"/>
            <a:ext cx="7620" cy="25401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088"/>
                </a:moveTo>
                <a:lnTo>
                  <a:pt x="7620" y="25088"/>
                </a:lnTo>
                <a:lnTo>
                  <a:pt x="7620" y="0"/>
                </a:lnTo>
                <a:lnTo>
                  <a:pt x="0" y="0"/>
                </a:lnTo>
                <a:lnTo>
                  <a:pt x="0" y="25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685800" y="4201891"/>
            <a:ext cx="7620" cy="14603"/>
          </a:xfrm>
          <a:custGeom>
            <a:avLst/>
            <a:gdLst/>
            <a:ahLst/>
            <a:cxnLst/>
            <a:rect l="l" t="t" r="r" b="b"/>
            <a:pathLst>
              <a:path w="7620" h="14605">
                <a:moveTo>
                  <a:pt x="0" y="14247"/>
                </a:moveTo>
                <a:lnTo>
                  <a:pt x="7620" y="14247"/>
                </a:lnTo>
                <a:lnTo>
                  <a:pt x="7620" y="0"/>
                </a:lnTo>
                <a:lnTo>
                  <a:pt x="0" y="0"/>
                </a:lnTo>
                <a:lnTo>
                  <a:pt x="0" y="14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7" name="object 7"/>
          <p:cNvGrpSpPr/>
          <p:nvPr/>
        </p:nvGrpSpPr>
        <p:grpSpPr>
          <a:xfrm>
            <a:off x="693419" y="4201890"/>
            <a:ext cx="9136380" cy="4182746"/>
            <a:chOff x="562617" y="2739035"/>
            <a:chExt cx="9136380" cy="4182745"/>
          </a:xfrm>
        </p:grpSpPr>
        <p:sp>
          <p:nvSpPr>
            <p:cNvPr id="8" name="object 8"/>
            <p:cNvSpPr/>
            <p:nvPr/>
          </p:nvSpPr>
          <p:spPr>
            <a:xfrm>
              <a:off x="562610" y="2739046"/>
              <a:ext cx="9136380" cy="4182745"/>
            </a:xfrm>
            <a:custGeom>
              <a:avLst/>
              <a:gdLst/>
              <a:ahLst/>
              <a:cxnLst/>
              <a:rect l="l" t="t" r="r" b="b"/>
              <a:pathLst>
                <a:path w="9136380" h="4182745">
                  <a:moveTo>
                    <a:pt x="9136380" y="0"/>
                  </a:moveTo>
                  <a:lnTo>
                    <a:pt x="9127998" y="0"/>
                  </a:lnTo>
                  <a:lnTo>
                    <a:pt x="9127490" y="0"/>
                  </a:lnTo>
                  <a:lnTo>
                    <a:pt x="584" y="0"/>
                  </a:lnTo>
                  <a:lnTo>
                    <a:pt x="584" y="8204"/>
                  </a:lnTo>
                  <a:lnTo>
                    <a:pt x="9127490" y="8204"/>
                  </a:lnTo>
                  <a:lnTo>
                    <a:pt x="9127490" y="4173931"/>
                  </a:lnTo>
                  <a:lnTo>
                    <a:pt x="0" y="4173931"/>
                  </a:lnTo>
                  <a:lnTo>
                    <a:pt x="0" y="4182148"/>
                  </a:lnTo>
                  <a:lnTo>
                    <a:pt x="9127490" y="4182148"/>
                  </a:lnTo>
                  <a:lnTo>
                    <a:pt x="9136380" y="4182148"/>
                  </a:lnTo>
                  <a:lnTo>
                    <a:pt x="9136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565430" y="5144231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D0F2C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430" y="5898480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75454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430" y="5709917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85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430" y="5521355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C2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5430" y="5332793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94D44D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34557" y="6612845"/>
            <a:ext cx="965834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D e l i g h t e 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6630" y="7374486"/>
            <a:ext cx="1076325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F r u s t r a t e d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1700" y="3883283"/>
            <a:ext cx="9357994" cy="4500880"/>
            <a:chOff x="340896" y="2420428"/>
            <a:chExt cx="9357995" cy="45008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737" y="5517808"/>
              <a:ext cx="189744" cy="1897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219" y="5517808"/>
              <a:ext cx="189744" cy="189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849" y="5517808"/>
              <a:ext cx="189744" cy="1897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038" y="5517808"/>
              <a:ext cx="189744" cy="18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50" y="5517808"/>
              <a:ext cx="189743" cy="189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953" y="2753283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3257" y="2753284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4241378" y="2753274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7841" y="2753321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6592" y="2753288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953" y="3540372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3257" y="3540373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1378" y="3540362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7841" y="3540409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06592" y="3540377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554953" y="4322718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3257" y="4322720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41378" y="4322709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87841" y="4322756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6" name="object 36"/>
            <p:cNvSpPr/>
            <p:nvPr/>
          </p:nvSpPr>
          <p:spPr>
            <a:xfrm>
              <a:off x="7906592" y="4322723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554953" y="6145975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2393257" y="6145976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1378" y="6145966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841" y="6146013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6592" y="6145981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0893" y="2420429"/>
              <a:ext cx="9357995" cy="4500880"/>
            </a:xfrm>
            <a:custGeom>
              <a:avLst/>
              <a:gdLst/>
              <a:ahLst/>
              <a:cxnLst/>
              <a:rect l="l" t="t" r="r" b="b"/>
              <a:pathLst>
                <a:path w="9357995" h="4500880">
                  <a:moveTo>
                    <a:pt x="9357868" y="0"/>
                  </a:moveTo>
                  <a:lnTo>
                    <a:pt x="9349651" y="0"/>
                  </a:lnTo>
                  <a:lnTo>
                    <a:pt x="9349651" y="8229"/>
                  </a:lnTo>
                  <a:lnTo>
                    <a:pt x="9349651" y="318770"/>
                  </a:lnTo>
                  <a:lnTo>
                    <a:pt x="224790" y="318770"/>
                  </a:lnTo>
                  <a:lnTo>
                    <a:pt x="224790" y="318617"/>
                  </a:lnTo>
                  <a:lnTo>
                    <a:pt x="222275" y="318617"/>
                  </a:lnTo>
                  <a:lnTo>
                    <a:pt x="222275" y="8229"/>
                  </a:lnTo>
                  <a:lnTo>
                    <a:pt x="9349651" y="8229"/>
                  </a:lnTo>
                  <a:lnTo>
                    <a:pt x="9349651" y="0"/>
                  </a:lnTo>
                  <a:lnTo>
                    <a:pt x="222275" y="0"/>
                  </a:lnTo>
                  <a:lnTo>
                    <a:pt x="214058" y="0"/>
                  </a:lnTo>
                  <a:lnTo>
                    <a:pt x="214058" y="318617"/>
                  </a:lnTo>
                  <a:lnTo>
                    <a:pt x="8204" y="318617"/>
                  </a:lnTo>
                  <a:lnTo>
                    <a:pt x="8204" y="326821"/>
                  </a:lnTo>
                  <a:lnTo>
                    <a:pt x="214058" y="326821"/>
                  </a:lnTo>
                  <a:lnTo>
                    <a:pt x="215900" y="326834"/>
                  </a:lnTo>
                  <a:lnTo>
                    <a:pt x="215900" y="4492549"/>
                  </a:lnTo>
                  <a:lnTo>
                    <a:pt x="7620" y="4492549"/>
                  </a:lnTo>
                  <a:lnTo>
                    <a:pt x="7620" y="318617"/>
                  </a:lnTo>
                  <a:lnTo>
                    <a:pt x="0" y="318617"/>
                  </a:lnTo>
                  <a:lnTo>
                    <a:pt x="0" y="4500765"/>
                  </a:lnTo>
                  <a:lnTo>
                    <a:pt x="7620" y="4500765"/>
                  </a:lnTo>
                  <a:lnTo>
                    <a:pt x="215900" y="4500765"/>
                  </a:lnTo>
                  <a:lnTo>
                    <a:pt x="224790" y="4500765"/>
                  </a:lnTo>
                  <a:lnTo>
                    <a:pt x="224790" y="326834"/>
                  </a:lnTo>
                  <a:lnTo>
                    <a:pt x="9349651" y="326834"/>
                  </a:lnTo>
                  <a:lnTo>
                    <a:pt x="9357868" y="326834"/>
                  </a:lnTo>
                  <a:lnTo>
                    <a:pt x="9357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4615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270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3668" y="3190894"/>
            <a:ext cx="246436" cy="2475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884108" y="3188176"/>
            <a:ext cx="146685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5850" y="3190894"/>
            <a:ext cx="246436" cy="2475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841262" y="3190083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9050" y="3190894"/>
            <a:ext cx="246436" cy="2475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321376" y="3191881"/>
            <a:ext cx="15176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1301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72501" y="3962197"/>
            <a:ext cx="45910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Purchase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50549" y="3962197"/>
            <a:ext cx="57404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Onboarding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26617" y="3962197"/>
            <a:ext cx="492126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Advocacy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46793" y="3962197"/>
            <a:ext cx="545464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Awareness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01889" y="3962197"/>
            <a:ext cx="68008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Consideration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2461" y="3341254"/>
            <a:ext cx="881380" cy="23160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1401" b="1" dirty="0">
                <a:latin typeface="Trebuchet MS"/>
                <a:cs typeface="Trebuchet MS"/>
              </a:rPr>
              <a:t>Persona 1</a:t>
            </a:r>
            <a:endParaRPr sz="1401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78200" y="3209535"/>
            <a:ext cx="558801" cy="558801"/>
            <a:chOff x="347396" y="1746680"/>
            <a:chExt cx="558800" cy="55880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91" y="1751773"/>
              <a:ext cx="548401" cy="548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47396" y="174668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95" y="558390"/>
                  </a:moveTo>
                  <a:lnTo>
                    <a:pt x="233968" y="554729"/>
                  </a:lnTo>
                  <a:lnTo>
                    <a:pt x="191042" y="544133"/>
                  </a:lnTo>
                  <a:lnTo>
                    <a:pt x="150996" y="527180"/>
                  </a:lnTo>
                  <a:lnTo>
                    <a:pt x="114411" y="504451"/>
                  </a:lnTo>
                  <a:lnTo>
                    <a:pt x="81866" y="476524"/>
                  </a:lnTo>
                  <a:lnTo>
                    <a:pt x="53938" y="443979"/>
                  </a:lnTo>
                  <a:lnTo>
                    <a:pt x="31209" y="407394"/>
                  </a:lnTo>
                  <a:lnTo>
                    <a:pt x="14256" y="367350"/>
                  </a:lnTo>
                  <a:lnTo>
                    <a:pt x="3660" y="324425"/>
                  </a:lnTo>
                  <a:lnTo>
                    <a:pt x="0" y="279198"/>
                  </a:lnTo>
                  <a:lnTo>
                    <a:pt x="3660" y="233971"/>
                  </a:lnTo>
                  <a:lnTo>
                    <a:pt x="14257" y="191045"/>
                  </a:lnTo>
                  <a:lnTo>
                    <a:pt x="31209" y="150999"/>
                  </a:lnTo>
                  <a:lnTo>
                    <a:pt x="53939" y="114414"/>
                  </a:lnTo>
                  <a:lnTo>
                    <a:pt x="81867" y="81867"/>
                  </a:lnTo>
                  <a:lnTo>
                    <a:pt x="114412" y="53940"/>
                  </a:lnTo>
                  <a:lnTo>
                    <a:pt x="150998" y="31210"/>
                  </a:lnTo>
                  <a:lnTo>
                    <a:pt x="191043" y="14257"/>
                  </a:lnTo>
                  <a:lnTo>
                    <a:pt x="233968" y="3660"/>
                  </a:lnTo>
                  <a:lnTo>
                    <a:pt x="279195" y="0"/>
                  </a:lnTo>
                  <a:lnTo>
                    <a:pt x="324423" y="3660"/>
                  </a:lnTo>
                  <a:lnTo>
                    <a:pt x="350829" y="10179"/>
                  </a:lnTo>
                  <a:lnTo>
                    <a:pt x="279195" y="10179"/>
                  </a:lnTo>
                  <a:lnTo>
                    <a:pt x="230902" y="14521"/>
                  </a:lnTo>
                  <a:lnTo>
                    <a:pt x="185423" y="27037"/>
                  </a:lnTo>
                  <a:lnTo>
                    <a:pt x="143523" y="46961"/>
                  </a:lnTo>
                  <a:lnTo>
                    <a:pt x="105969" y="73527"/>
                  </a:lnTo>
                  <a:lnTo>
                    <a:pt x="73526" y="105970"/>
                  </a:lnTo>
                  <a:lnTo>
                    <a:pt x="46960" y="143525"/>
                  </a:lnTo>
                  <a:lnTo>
                    <a:pt x="27036" y="185425"/>
                  </a:lnTo>
                  <a:lnTo>
                    <a:pt x="14521" y="230904"/>
                  </a:lnTo>
                  <a:lnTo>
                    <a:pt x="10179" y="279198"/>
                  </a:lnTo>
                  <a:lnTo>
                    <a:pt x="14521" y="327492"/>
                  </a:lnTo>
                  <a:lnTo>
                    <a:pt x="27037" y="372971"/>
                  </a:lnTo>
                  <a:lnTo>
                    <a:pt x="46960" y="414870"/>
                  </a:lnTo>
                  <a:lnTo>
                    <a:pt x="73527" y="452424"/>
                  </a:lnTo>
                  <a:lnTo>
                    <a:pt x="105970" y="484867"/>
                  </a:lnTo>
                  <a:lnTo>
                    <a:pt x="143524" y="511433"/>
                  </a:lnTo>
                  <a:lnTo>
                    <a:pt x="185423" y="531356"/>
                  </a:lnTo>
                  <a:lnTo>
                    <a:pt x="230903" y="543871"/>
                  </a:lnTo>
                  <a:lnTo>
                    <a:pt x="279195" y="548213"/>
                  </a:lnTo>
                  <a:lnTo>
                    <a:pt x="350817" y="548213"/>
                  </a:lnTo>
                  <a:lnTo>
                    <a:pt x="324423" y="554729"/>
                  </a:lnTo>
                  <a:lnTo>
                    <a:pt x="279195" y="558390"/>
                  </a:lnTo>
                  <a:close/>
                </a:path>
                <a:path w="558800" h="558800">
                  <a:moveTo>
                    <a:pt x="350817" y="548213"/>
                  </a:moveTo>
                  <a:lnTo>
                    <a:pt x="279195" y="548213"/>
                  </a:lnTo>
                  <a:lnTo>
                    <a:pt x="327488" y="543871"/>
                  </a:lnTo>
                  <a:lnTo>
                    <a:pt x="372967" y="531356"/>
                  </a:lnTo>
                  <a:lnTo>
                    <a:pt x="414867" y="511432"/>
                  </a:lnTo>
                  <a:lnTo>
                    <a:pt x="452421" y="484866"/>
                  </a:lnTo>
                  <a:lnTo>
                    <a:pt x="484864" y="452423"/>
                  </a:lnTo>
                  <a:lnTo>
                    <a:pt x="511431" y="414869"/>
                  </a:lnTo>
                  <a:lnTo>
                    <a:pt x="531355" y="372970"/>
                  </a:lnTo>
                  <a:lnTo>
                    <a:pt x="543871" y="327491"/>
                  </a:lnTo>
                  <a:lnTo>
                    <a:pt x="548213" y="279198"/>
                  </a:lnTo>
                  <a:lnTo>
                    <a:pt x="543871" y="230904"/>
                  </a:lnTo>
                  <a:lnTo>
                    <a:pt x="531355" y="185425"/>
                  </a:lnTo>
                  <a:lnTo>
                    <a:pt x="511431" y="143525"/>
                  </a:lnTo>
                  <a:lnTo>
                    <a:pt x="484864" y="105970"/>
                  </a:lnTo>
                  <a:lnTo>
                    <a:pt x="452421" y="73527"/>
                  </a:lnTo>
                  <a:lnTo>
                    <a:pt x="414867" y="46961"/>
                  </a:lnTo>
                  <a:lnTo>
                    <a:pt x="372967" y="27037"/>
                  </a:lnTo>
                  <a:lnTo>
                    <a:pt x="327488" y="14521"/>
                  </a:lnTo>
                  <a:lnTo>
                    <a:pt x="279195" y="10179"/>
                  </a:lnTo>
                  <a:lnTo>
                    <a:pt x="350829" y="10179"/>
                  </a:lnTo>
                  <a:lnTo>
                    <a:pt x="407394" y="31210"/>
                  </a:lnTo>
                  <a:lnTo>
                    <a:pt x="443979" y="53940"/>
                  </a:lnTo>
                  <a:lnTo>
                    <a:pt x="476525" y="81868"/>
                  </a:lnTo>
                  <a:lnTo>
                    <a:pt x="504452" y="114414"/>
                  </a:lnTo>
                  <a:lnTo>
                    <a:pt x="527181" y="151000"/>
                  </a:lnTo>
                  <a:lnTo>
                    <a:pt x="544134" y="191045"/>
                  </a:lnTo>
                  <a:lnTo>
                    <a:pt x="554730" y="233971"/>
                  </a:lnTo>
                  <a:lnTo>
                    <a:pt x="558391" y="279198"/>
                  </a:lnTo>
                  <a:lnTo>
                    <a:pt x="554730" y="324425"/>
                  </a:lnTo>
                  <a:lnTo>
                    <a:pt x="544134" y="367351"/>
                  </a:lnTo>
                  <a:lnTo>
                    <a:pt x="527181" y="407395"/>
                  </a:lnTo>
                  <a:lnTo>
                    <a:pt x="504452" y="443979"/>
                  </a:lnTo>
                  <a:lnTo>
                    <a:pt x="476524" y="476525"/>
                  </a:lnTo>
                  <a:lnTo>
                    <a:pt x="443979" y="504451"/>
                  </a:lnTo>
                  <a:lnTo>
                    <a:pt x="407394" y="527181"/>
                  </a:lnTo>
                  <a:lnTo>
                    <a:pt x="367349" y="544133"/>
                  </a:lnTo>
                  <a:lnTo>
                    <a:pt x="350817" y="548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454070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199539" y="4353441"/>
            <a:ext cx="478155" cy="481965"/>
            <a:chOff x="3068734" y="2890586"/>
            <a:chExt cx="478155" cy="481965"/>
          </a:xfrm>
        </p:grpSpPr>
        <p:sp>
          <p:nvSpPr>
            <p:cNvPr id="62" name="object 62"/>
            <p:cNvSpPr/>
            <p:nvPr/>
          </p:nvSpPr>
          <p:spPr>
            <a:xfrm>
              <a:off x="3070644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8734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280103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045941" y="4353441"/>
            <a:ext cx="478155" cy="481965"/>
            <a:chOff x="4915137" y="2890586"/>
            <a:chExt cx="478155" cy="481965"/>
          </a:xfrm>
        </p:grpSpPr>
        <p:sp>
          <p:nvSpPr>
            <p:cNvPr id="66" name="object 66"/>
            <p:cNvSpPr/>
            <p:nvPr/>
          </p:nvSpPr>
          <p:spPr>
            <a:xfrm>
              <a:off x="4917047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5137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5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126505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885937" y="4353441"/>
            <a:ext cx="478155" cy="481965"/>
            <a:chOff x="6755132" y="2890586"/>
            <a:chExt cx="478155" cy="481965"/>
          </a:xfrm>
        </p:grpSpPr>
        <p:sp>
          <p:nvSpPr>
            <p:cNvPr id="70" name="object 70"/>
            <p:cNvSpPr/>
            <p:nvPr/>
          </p:nvSpPr>
          <p:spPr>
            <a:xfrm>
              <a:off x="6757042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5132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966499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23719" y="4353441"/>
            <a:ext cx="478155" cy="481965"/>
            <a:chOff x="8592915" y="2890586"/>
            <a:chExt cx="478155" cy="481965"/>
          </a:xfrm>
        </p:grpSpPr>
        <p:sp>
          <p:nvSpPr>
            <p:cNvPr id="74" name="object 74"/>
            <p:cNvSpPr/>
            <p:nvPr/>
          </p:nvSpPr>
          <p:spPr>
            <a:xfrm>
              <a:off x="8594826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89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5" name="object 75"/>
            <p:cNvSpPr/>
            <p:nvPr/>
          </p:nvSpPr>
          <p:spPr>
            <a:xfrm>
              <a:off x="859291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804287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3786" y="6870854"/>
            <a:ext cx="375032" cy="422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Emotions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9080" y="7795713"/>
            <a:ext cx="153888" cy="388620"/>
          </a:xfrm>
          <a:prstGeom prst="rect">
            <a:avLst/>
          </a:prstGeom>
        </p:spPr>
        <p:txBody>
          <a:bodyPr vert="vert270" wrap="square" lIns="0" tIns="14605" rIns="0" bIns="0" rtlCol="0">
            <a:spAutoFit/>
          </a:bodyPr>
          <a:lstStyle/>
          <a:p>
            <a:pPr marL="12701" marR="5081" indent="20322">
              <a:lnSpc>
                <a:spcPts val="591"/>
              </a:lnSpc>
              <a:spcBef>
                <a:spcPts val="115"/>
              </a:spcBef>
            </a:pPr>
            <a:r>
              <a:rPr sz="600" b="1" dirty="0">
                <a:latin typeface="Trebuchet MS"/>
                <a:cs typeface="Trebuchet MS"/>
              </a:rPr>
              <a:t>Possible  Solutions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786" y="4295921"/>
            <a:ext cx="96052" cy="563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User Actions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23786" y="5098658"/>
            <a:ext cx="96052" cy="555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Touchpoints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3786" y="5930204"/>
            <a:ext cx="96052" cy="490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Pain 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29631" y="3146504"/>
            <a:ext cx="2500630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Describe the persona's journey in the first 3 rows, using one  sticky note per action. "User actions" pertain to activities;  "touchpoints" are interaction points like a website or email;  and "pain points" refer to frustrations, errors and bottlenecks.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81810" y="3146532"/>
            <a:ext cx="2019934" cy="614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"emotions" row, move the dots up or down  the colored spectrum to visually show how the  persona's emotional experience rises and falls  throughout the journey. Positive peaks = delight,  while sudden drops = frustration.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564976" y="3146535"/>
            <a:ext cx="121221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final row, brainstorm  possible solutions or areas of  opportunity to improve the  persona's experience.</a:t>
            </a:r>
            <a:endParaRPr sz="649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057929" y="915670"/>
            <a:ext cx="1014094" cy="532130"/>
            <a:chOff x="8774489" y="1138969"/>
            <a:chExt cx="1014094" cy="532130"/>
          </a:xfrm>
        </p:grpSpPr>
        <p:sp>
          <p:nvSpPr>
            <p:cNvPr id="86" name="object 86"/>
            <p:cNvSpPr/>
            <p:nvPr/>
          </p:nvSpPr>
          <p:spPr>
            <a:xfrm>
              <a:off x="8956321" y="132080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7" name="object 87"/>
            <p:cNvSpPr/>
            <p:nvPr/>
          </p:nvSpPr>
          <p:spPr>
            <a:xfrm>
              <a:off x="8774489" y="113896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7366" y="1229457"/>
              <a:ext cx="108584" cy="165592"/>
            </a:xfrm>
            <a:prstGeom prst="rect">
              <a:avLst/>
            </a:prstGeom>
          </p:spPr>
        </p:pic>
      </p:grp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1E5E4243-8530-AC60-AD71-6C60BD31D8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39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4020" y="777240"/>
            <a:ext cx="2152650" cy="2409825"/>
            <a:chOff x="1204019" y="777240"/>
            <a:chExt cx="2152650" cy="2409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777240"/>
              <a:ext cx="2152649" cy="2409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1563" y="1235011"/>
              <a:ext cx="1306195" cy="1607185"/>
            </a:xfrm>
            <a:custGeom>
              <a:avLst/>
              <a:gdLst/>
              <a:ahLst/>
              <a:cxnLst/>
              <a:rect l="l" t="t" r="r" b="b"/>
              <a:pathLst>
                <a:path w="1306195" h="1607185">
                  <a:moveTo>
                    <a:pt x="1079672" y="1606590"/>
                  </a:moveTo>
                  <a:lnTo>
                    <a:pt x="0" y="1436465"/>
                  </a:lnTo>
                  <a:lnTo>
                    <a:pt x="226345" y="0"/>
                  </a:lnTo>
                  <a:lnTo>
                    <a:pt x="1306018" y="170125"/>
                  </a:lnTo>
                  <a:lnTo>
                    <a:pt x="1079672" y="1606590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5" name="object 5"/>
          <p:cNvSpPr txBox="1"/>
          <p:nvPr/>
        </p:nvSpPr>
        <p:spPr>
          <a:xfrm rot="480000">
            <a:off x="2159431" y="1735516"/>
            <a:ext cx="102987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62" baseline="4629" dirty="0">
                <a:latin typeface="Tahoma"/>
                <a:cs typeface="Tahoma"/>
              </a:rPr>
              <a:t>P</a:t>
            </a:r>
            <a:r>
              <a:rPr sz="1799" spc="121" baseline="4629" dirty="0">
                <a:latin typeface="Tahoma"/>
                <a:cs typeface="Tahoma"/>
              </a:rPr>
              <a:t>L</a:t>
            </a:r>
            <a:r>
              <a:rPr sz="1799" spc="172" baseline="4629" dirty="0">
                <a:latin typeface="Tahoma"/>
                <a:cs typeface="Tahoma"/>
              </a:rPr>
              <a:t>AC</a:t>
            </a:r>
            <a:r>
              <a:rPr sz="1799" spc="187" baseline="2314" dirty="0">
                <a:latin typeface="Tahoma"/>
                <a:cs typeface="Tahoma"/>
              </a:rPr>
              <a:t>E</a:t>
            </a:r>
            <a:r>
              <a:rPr sz="1799" spc="-126" baseline="2314" dirty="0">
                <a:latin typeface="Tahoma"/>
                <a:cs typeface="Tahoma"/>
              </a:rPr>
              <a:t> </a:t>
            </a:r>
            <a:r>
              <a:rPr sz="1799" spc="66" baseline="2314" dirty="0">
                <a:latin typeface="Tahoma"/>
                <a:cs typeface="Tahoma"/>
              </a:rPr>
              <a:t>Y</a:t>
            </a:r>
            <a:r>
              <a:rPr sz="1799" spc="194" baseline="2314" dirty="0">
                <a:latin typeface="Tahoma"/>
                <a:cs typeface="Tahoma"/>
              </a:rPr>
              <a:t>O</a:t>
            </a:r>
            <a:r>
              <a:rPr sz="1201" spc="136" dirty="0">
                <a:latin typeface="Tahoma"/>
                <a:cs typeface="Tahoma"/>
              </a:rPr>
              <a:t>U</a:t>
            </a:r>
            <a:r>
              <a:rPr sz="1201" spc="121" dirty="0">
                <a:latin typeface="Tahoma"/>
                <a:cs typeface="Tahoma"/>
              </a:rPr>
              <a:t>R</a:t>
            </a:r>
            <a:endParaRPr sz="12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480000">
            <a:off x="2342126" y="1942522"/>
            <a:ext cx="59945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164" baseline="2314" dirty="0">
                <a:latin typeface="Tahoma"/>
                <a:cs typeface="Tahoma"/>
              </a:rPr>
              <a:t>PHO</a:t>
            </a:r>
            <a:r>
              <a:rPr sz="1201" spc="110" dirty="0">
                <a:latin typeface="Tahoma"/>
                <a:cs typeface="Tahoma"/>
              </a:rPr>
              <a:t>TO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480000">
            <a:off x="2375766" y="2149508"/>
            <a:ext cx="4668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10" baseline="2314" dirty="0">
                <a:latin typeface="Tahoma"/>
                <a:cs typeface="Tahoma"/>
              </a:rPr>
              <a:t>H</a:t>
            </a:r>
            <a:r>
              <a:rPr sz="1799" spc="149" baseline="2314" dirty="0">
                <a:latin typeface="Tahoma"/>
                <a:cs typeface="Tahoma"/>
              </a:rPr>
              <a:t>E</a:t>
            </a:r>
            <a:r>
              <a:rPr sz="1201" spc="94" dirty="0">
                <a:latin typeface="Tahoma"/>
                <a:cs typeface="Tahoma"/>
              </a:rPr>
              <a:t>R</a:t>
            </a:r>
            <a:r>
              <a:rPr sz="1201" spc="125" dirty="0">
                <a:latin typeface="Tahoma"/>
                <a:cs typeface="Tahoma"/>
              </a:rPr>
              <a:t>E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47961" y="871887"/>
            <a:ext cx="3396615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6040"/>
              </a:lnSpc>
              <a:spcBef>
                <a:spcPts val="100"/>
              </a:spcBef>
            </a:pPr>
            <a:r>
              <a:rPr sz="5099" b="1" spc="91" dirty="0">
                <a:latin typeface="Tahoma"/>
                <a:cs typeface="Tahoma"/>
              </a:rPr>
              <a:t>Hello</a:t>
            </a:r>
            <a:endParaRPr sz="5099">
              <a:latin typeface="Tahoma"/>
              <a:cs typeface="Tahoma"/>
            </a:endParaRPr>
          </a:p>
          <a:p>
            <a:pPr marL="97797">
              <a:lnSpc>
                <a:spcPts val="3400"/>
              </a:lnSpc>
            </a:pPr>
            <a:r>
              <a:rPr sz="2900" spc="-179" dirty="0">
                <a:latin typeface="Verdana"/>
                <a:cs typeface="Verdana"/>
              </a:rPr>
              <a:t>T</a:t>
            </a:r>
            <a:r>
              <a:rPr sz="2900" spc="-49" dirty="0">
                <a:latin typeface="Verdana"/>
                <a:cs typeface="Verdana"/>
              </a:rPr>
              <a:t>h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m</a:t>
            </a:r>
            <a:r>
              <a:rPr sz="2900" spc="-245" dirty="0">
                <a:latin typeface="Verdana"/>
                <a:cs typeface="Verdana"/>
              </a:rPr>
              <a:t>y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" dirty="0">
                <a:latin typeface="Verdana"/>
                <a:cs typeface="Verdana"/>
              </a:rPr>
              <a:t>U</a:t>
            </a:r>
            <a:r>
              <a:rPr sz="2900" spc="-306" dirty="0">
                <a:latin typeface="Verdana"/>
                <a:cs typeface="Verdana"/>
              </a:rPr>
              <a:t>X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D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5" dirty="0">
                <a:latin typeface="Verdana"/>
                <a:cs typeface="Verdana"/>
              </a:rPr>
              <a:t>a</a:t>
            </a:r>
            <a:r>
              <a:rPr sz="2900" spc="-49" dirty="0">
                <a:latin typeface="Verdana"/>
                <a:cs typeface="Verdana"/>
              </a:rPr>
              <a:t>r</a:t>
            </a:r>
            <a:r>
              <a:rPr sz="2900" spc="-245" dirty="0">
                <a:latin typeface="Verdana"/>
                <a:cs typeface="Verdana"/>
              </a:rPr>
              <a:t>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3000" y="3424022"/>
            <a:ext cx="7266138" cy="228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401" dirty="0">
                <a:latin typeface="Verdana"/>
                <a:cs typeface="Verdana"/>
              </a:rPr>
              <a:t>Tell me about your personality and 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D6B4-955B-BD67-5AA1-2256036BB8AA}"/>
              </a:ext>
            </a:extLst>
          </p:cNvPr>
          <p:cNvSpPr txBox="1"/>
          <p:nvPr/>
        </p:nvSpPr>
        <p:spPr>
          <a:xfrm>
            <a:off x="1174229" y="3983409"/>
            <a:ext cx="7893571" cy="4410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B5A210-7AE6-10BA-C907-CA01BF2A5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186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0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0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339250" y="2420646"/>
            <a:ext cx="7728550" cy="13670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Usability rules the Web.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If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customers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can't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 a product,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they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will not buy it.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67600" y="3688941"/>
            <a:ext cx="22650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spc="9" dirty="0">
                <a:latin typeface="Tahoma"/>
                <a:cs typeface="Tahoma"/>
              </a:rPr>
              <a:t>Jakob</a:t>
            </a:r>
            <a:r>
              <a:rPr sz="1200" spc="-200" dirty="0">
                <a:latin typeface="Tahoma"/>
                <a:cs typeface="Tahoma"/>
              </a:rPr>
              <a:t> </a:t>
            </a:r>
            <a:r>
              <a:rPr sz="1200" spc="110" dirty="0">
                <a:latin typeface="Tahoma"/>
                <a:cs typeface="Tahoma"/>
              </a:rPr>
              <a:t>Nielsen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4FBA0D-E552-F980-2DFE-45B5A54FBF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87986"/>
            <a:ext cx="53752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User Scenario and Stories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2236" y="3209925"/>
            <a:ext cx="6751956" cy="4736466"/>
            <a:chOff x="442290" y="1946264"/>
            <a:chExt cx="6751955" cy="4736465"/>
          </a:xfrm>
        </p:grpSpPr>
        <p:sp>
          <p:nvSpPr>
            <p:cNvPr id="5" name="object 5"/>
            <p:cNvSpPr/>
            <p:nvPr/>
          </p:nvSpPr>
          <p:spPr>
            <a:xfrm>
              <a:off x="44975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442290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74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44975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287186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2864396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186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75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290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86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75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186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4396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186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9213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1734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9213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99213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1734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99213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3" name="object 23"/>
          <p:cNvSpPr/>
          <p:nvPr/>
        </p:nvSpPr>
        <p:spPr>
          <a:xfrm>
            <a:off x="7631263" y="5092519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7623787" y="3209937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74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7631263" y="5400973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7631263" y="7629906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623787" y="5747320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86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631263" y="7938361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9" name="object 29"/>
          <p:cNvGrpSpPr/>
          <p:nvPr/>
        </p:nvGrpSpPr>
        <p:grpSpPr>
          <a:xfrm>
            <a:off x="8053706" y="915670"/>
            <a:ext cx="1014094" cy="532130"/>
            <a:chOff x="8602735" y="1240106"/>
            <a:chExt cx="1014094" cy="532130"/>
          </a:xfrm>
        </p:grpSpPr>
        <p:sp>
          <p:nvSpPr>
            <p:cNvPr id="30" name="object 30"/>
            <p:cNvSpPr/>
            <p:nvPr/>
          </p:nvSpPr>
          <p:spPr>
            <a:xfrm>
              <a:off x="8784567" y="142193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02735" y="12401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5612" y="1330593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A1E710A-B27B-C590-78B7-867071DFD5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5477-51AA-192C-4E38-F93C68D1C7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42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0457930-2637-5D1E-FA21-03DBD2DB92A1}"/>
              </a:ext>
            </a:extLst>
          </p:cNvPr>
          <p:cNvSpPr txBox="1">
            <a:spLocks/>
          </p:cNvSpPr>
          <p:nvPr/>
        </p:nvSpPr>
        <p:spPr>
          <a:xfrm>
            <a:off x="1187061" y="1181735"/>
            <a:ext cx="628149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l" defTabSz="914400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Sitemap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9200977B-A73F-4DCB-DFBD-05A71CDCE5DD}"/>
              </a:ext>
            </a:extLst>
          </p:cNvPr>
          <p:cNvGrpSpPr/>
          <p:nvPr/>
        </p:nvGrpSpPr>
        <p:grpSpPr>
          <a:xfrm>
            <a:off x="8053706" y="915670"/>
            <a:ext cx="1014094" cy="532130"/>
            <a:chOff x="8267748" y="1535066"/>
            <a:chExt cx="1014094" cy="53213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7B7937-9CED-AD0B-AB46-B4B1198358F8}"/>
                </a:ext>
              </a:extLst>
            </p:cNvPr>
            <p:cNvSpPr/>
            <p:nvPr/>
          </p:nvSpPr>
          <p:spPr>
            <a:xfrm>
              <a:off x="8449579" y="17168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E28DC9C-2D3B-589A-3197-92B8F127BA99}"/>
                </a:ext>
              </a:extLst>
            </p:cNvPr>
            <p:cNvSpPr/>
            <p:nvPr/>
          </p:nvSpPr>
          <p:spPr>
            <a:xfrm>
              <a:off x="8267748" y="153506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BC6BAFA-3405-FB5A-FCB3-ABC927A17A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26" y="1625553"/>
              <a:ext cx="108584" cy="165592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86B582-446C-BF60-65C5-5B57D63AF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69196"/>
              </p:ext>
            </p:extLst>
          </p:nvPr>
        </p:nvGraphicFramePr>
        <p:xfrm>
          <a:off x="1676079" y="2794000"/>
          <a:ext cx="67056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10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899411" y="958089"/>
            <a:ext cx="6259577" cy="9677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 rot="5400000">
            <a:off x="8294688" y="674688"/>
            <a:ext cx="532130" cy="1014094"/>
            <a:chOff x="1245123" y="963926"/>
            <a:chExt cx="532130" cy="1014094"/>
          </a:xfrm>
        </p:grpSpPr>
        <p:sp>
          <p:nvSpPr>
            <p:cNvPr id="5" name="object 5"/>
            <p:cNvSpPr/>
            <p:nvPr/>
          </p:nvSpPr>
          <p:spPr>
            <a:xfrm>
              <a:off x="1426953" y="963926"/>
              <a:ext cx="350520" cy="831850"/>
            </a:xfrm>
            <a:custGeom>
              <a:avLst/>
              <a:gdLst/>
              <a:ahLst/>
              <a:cxnLst/>
              <a:rect l="l" t="t" r="r" b="b"/>
              <a:pathLst>
                <a:path w="350519" h="831850">
                  <a:moveTo>
                    <a:pt x="350112" y="19049"/>
                  </a:moveTo>
                  <a:lnTo>
                    <a:pt x="350112" y="812598"/>
                  </a:lnTo>
                  <a:lnTo>
                    <a:pt x="331063" y="831648"/>
                  </a:lnTo>
                  <a:lnTo>
                    <a:pt x="19048" y="831648"/>
                  </a:lnTo>
                  <a:lnTo>
                    <a:pt x="11634" y="830151"/>
                  </a:lnTo>
                  <a:lnTo>
                    <a:pt x="5579" y="826069"/>
                  </a:lnTo>
                  <a:lnTo>
                    <a:pt x="1496" y="820013"/>
                  </a:lnTo>
                  <a:lnTo>
                    <a:pt x="0" y="812599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331063" y="0"/>
                  </a:lnTo>
                  <a:lnTo>
                    <a:pt x="338477" y="1496"/>
                  </a:lnTo>
                  <a:lnTo>
                    <a:pt x="344532" y="5579"/>
                  </a:lnTo>
                  <a:lnTo>
                    <a:pt x="348615" y="11634"/>
                  </a:lnTo>
                  <a:lnTo>
                    <a:pt x="350112" y="19049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45123" y="161545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49" y="181065"/>
                  </a:moveTo>
                  <a:lnTo>
                    <a:pt x="355488" y="229182"/>
                  </a:lnTo>
                  <a:lnTo>
                    <a:pt x="337250" y="272400"/>
                  </a:lnTo>
                  <a:lnTo>
                    <a:pt x="308958" y="309003"/>
                  </a:lnTo>
                  <a:lnTo>
                    <a:pt x="272333" y="337273"/>
                  </a:lnTo>
                  <a:lnTo>
                    <a:pt x="229098" y="355494"/>
                  </a:lnTo>
                  <a:lnTo>
                    <a:pt x="180974" y="361949"/>
                  </a:lnTo>
                  <a:lnTo>
                    <a:pt x="132851" y="355494"/>
                  </a:lnTo>
                  <a:lnTo>
                    <a:pt x="89616" y="337273"/>
                  </a:lnTo>
                  <a:lnTo>
                    <a:pt x="52991" y="309003"/>
                  </a:lnTo>
                  <a:lnTo>
                    <a:pt x="24699" y="272400"/>
                  </a:lnTo>
                  <a:lnTo>
                    <a:pt x="6461" y="229182"/>
                  </a:lnTo>
                  <a:lnTo>
                    <a:pt x="0" y="181065"/>
                  </a:lnTo>
                  <a:lnTo>
                    <a:pt x="6461" y="132934"/>
                  </a:lnTo>
                  <a:lnTo>
                    <a:pt x="24699" y="89683"/>
                  </a:lnTo>
                  <a:lnTo>
                    <a:pt x="36194" y="74793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25754" y="74793"/>
                  </a:lnTo>
                  <a:lnTo>
                    <a:pt x="337250" y="89683"/>
                  </a:lnTo>
                  <a:lnTo>
                    <a:pt x="355488" y="132934"/>
                  </a:lnTo>
                  <a:lnTo>
                    <a:pt x="361949" y="181065"/>
                  </a:lnTo>
                  <a:close/>
                </a:path>
                <a:path w="361950" h="361950">
                  <a:moveTo>
                    <a:pt x="325754" y="74793"/>
                  </a:move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36194" y="74793"/>
                  </a:lnTo>
                  <a:lnTo>
                    <a:pt x="52991" y="53036"/>
                  </a:lnTo>
                  <a:lnTo>
                    <a:pt x="89616" y="24723"/>
                  </a:lnTo>
                  <a:lnTo>
                    <a:pt x="132851" y="6468"/>
                  </a:lnTo>
                  <a:lnTo>
                    <a:pt x="180974" y="0"/>
                  </a:lnTo>
                  <a:lnTo>
                    <a:pt x="229098" y="6468"/>
                  </a:lnTo>
                  <a:lnTo>
                    <a:pt x="272333" y="24723"/>
                  </a:lnTo>
                  <a:lnTo>
                    <a:pt x="308958" y="53036"/>
                  </a:lnTo>
                  <a:lnTo>
                    <a:pt x="325754" y="74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610" y="1705943"/>
              <a:ext cx="165592" cy="108584"/>
            </a:xfrm>
            <a:prstGeom prst="rect">
              <a:avLst/>
            </a:prstGeom>
          </p:spPr>
        </p:pic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B368F9-53F8-4A87-1D39-A82BB3A142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F271C-6CC3-1277-5E9A-62E64FAF8FD7}"/>
              </a:ext>
            </a:extLst>
          </p:cNvPr>
          <p:cNvSpPr txBox="1"/>
          <p:nvPr/>
        </p:nvSpPr>
        <p:spPr>
          <a:xfrm>
            <a:off x="1053681" y="1171749"/>
            <a:ext cx="1594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  <a:endParaRPr lang="en-US"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762" y="784303"/>
            <a:ext cx="5364393" cy="8470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61656" y="391795"/>
            <a:ext cx="906144" cy="8472805"/>
          </a:xfrm>
          <a:custGeom>
            <a:avLst/>
            <a:gdLst/>
            <a:ahLst/>
            <a:cxnLst/>
            <a:rect l="l" t="t" r="r" b="b"/>
            <a:pathLst>
              <a:path w="906145" h="8472805">
                <a:moveTo>
                  <a:pt x="282422" y="7907807"/>
                </a:moveTo>
                <a:lnTo>
                  <a:pt x="0" y="7907807"/>
                </a:lnTo>
                <a:lnTo>
                  <a:pt x="0" y="8190230"/>
                </a:lnTo>
                <a:lnTo>
                  <a:pt x="282422" y="8190230"/>
                </a:lnTo>
                <a:lnTo>
                  <a:pt x="282422" y="7907807"/>
                </a:lnTo>
                <a:close/>
              </a:path>
              <a:path w="906145" h="8472805">
                <a:moveTo>
                  <a:pt x="905827" y="3266338"/>
                </a:moveTo>
                <a:lnTo>
                  <a:pt x="878497" y="3300107"/>
                </a:lnTo>
                <a:lnTo>
                  <a:pt x="849439" y="3340697"/>
                </a:lnTo>
                <a:lnTo>
                  <a:pt x="822909" y="3382822"/>
                </a:lnTo>
                <a:lnTo>
                  <a:pt x="798944" y="3426358"/>
                </a:lnTo>
                <a:lnTo>
                  <a:pt x="777595" y="3471214"/>
                </a:lnTo>
                <a:lnTo>
                  <a:pt x="758926" y="3517265"/>
                </a:lnTo>
                <a:lnTo>
                  <a:pt x="742988" y="3564407"/>
                </a:lnTo>
                <a:lnTo>
                  <a:pt x="729830" y="3612540"/>
                </a:lnTo>
                <a:lnTo>
                  <a:pt x="719505" y="3661537"/>
                </a:lnTo>
                <a:lnTo>
                  <a:pt x="712063" y="3711308"/>
                </a:lnTo>
                <a:lnTo>
                  <a:pt x="707567" y="3761727"/>
                </a:lnTo>
                <a:lnTo>
                  <a:pt x="706056" y="3812692"/>
                </a:lnTo>
                <a:lnTo>
                  <a:pt x="707529" y="3863035"/>
                </a:lnTo>
                <a:lnTo>
                  <a:pt x="711911" y="3912781"/>
                </a:lnTo>
                <a:lnTo>
                  <a:pt x="719162" y="3961841"/>
                </a:lnTo>
                <a:lnTo>
                  <a:pt x="729234" y="4010114"/>
                </a:lnTo>
                <a:lnTo>
                  <a:pt x="742086" y="4057510"/>
                </a:lnTo>
                <a:lnTo>
                  <a:pt x="757656" y="4103928"/>
                </a:lnTo>
                <a:lnTo>
                  <a:pt x="775919" y="4149267"/>
                </a:lnTo>
                <a:lnTo>
                  <a:pt x="796810" y="4193438"/>
                </a:lnTo>
                <a:lnTo>
                  <a:pt x="820293" y="4236326"/>
                </a:lnTo>
                <a:lnTo>
                  <a:pt x="765924" y="4236326"/>
                </a:lnTo>
                <a:lnTo>
                  <a:pt x="719429" y="4238536"/>
                </a:lnTo>
                <a:lnTo>
                  <a:pt x="674166" y="4245051"/>
                </a:lnTo>
                <a:lnTo>
                  <a:pt x="630339" y="4255668"/>
                </a:lnTo>
                <a:lnTo>
                  <a:pt x="588162" y="4270172"/>
                </a:lnTo>
                <a:lnTo>
                  <a:pt x="547839" y="4288358"/>
                </a:lnTo>
                <a:lnTo>
                  <a:pt x="509562" y="4310024"/>
                </a:lnTo>
                <a:lnTo>
                  <a:pt x="473544" y="4334980"/>
                </a:lnTo>
                <a:lnTo>
                  <a:pt x="439991" y="4362996"/>
                </a:lnTo>
                <a:lnTo>
                  <a:pt x="409092" y="4393895"/>
                </a:lnTo>
                <a:lnTo>
                  <a:pt x="381076" y="4427448"/>
                </a:lnTo>
                <a:lnTo>
                  <a:pt x="356120" y="4463466"/>
                </a:lnTo>
                <a:lnTo>
                  <a:pt x="334454" y="4501743"/>
                </a:lnTo>
                <a:lnTo>
                  <a:pt x="316268" y="4542066"/>
                </a:lnTo>
                <a:lnTo>
                  <a:pt x="301764" y="4584243"/>
                </a:lnTo>
                <a:lnTo>
                  <a:pt x="291160" y="4628070"/>
                </a:lnTo>
                <a:lnTo>
                  <a:pt x="284632" y="4673333"/>
                </a:lnTo>
                <a:lnTo>
                  <a:pt x="282422" y="4719828"/>
                </a:lnTo>
                <a:lnTo>
                  <a:pt x="282422" y="6354483"/>
                </a:lnTo>
                <a:lnTo>
                  <a:pt x="288505" y="6395415"/>
                </a:lnTo>
                <a:lnTo>
                  <a:pt x="306146" y="6432855"/>
                </a:lnTo>
                <a:lnTo>
                  <a:pt x="564845" y="6820903"/>
                </a:lnTo>
                <a:lnTo>
                  <a:pt x="564845" y="8331441"/>
                </a:lnTo>
                <a:lnTo>
                  <a:pt x="572033" y="8376056"/>
                </a:lnTo>
                <a:lnTo>
                  <a:pt x="592061" y="8414817"/>
                </a:lnTo>
                <a:lnTo>
                  <a:pt x="622617" y="8445398"/>
                </a:lnTo>
                <a:lnTo>
                  <a:pt x="661377" y="8465452"/>
                </a:lnTo>
                <a:lnTo>
                  <a:pt x="706056" y="8472653"/>
                </a:lnTo>
                <a:lnTo>
                  <a:pt x="905827" y="8472653"/>
                </a:lnTo>
                <a:lnTo>
                  <a:pt x="905827" y="8190230"/>
                </a:lnTo>
                <a:lnTo>
                  <a:pt x="847267" y="8190230"/>
                </a:lnTo>
                <a:lnTo>
                  <a:pt x="847267" y="6778117"/>
                </a:lnTo>
                <a:lnTo>
                  <a:pt x="841171" y="6737185"/>
                </a:lnTo>
                <a:lnTo>
                  <a:pt x="823544" y="6699745"/>
                </a:lnTo>
                <a:lnTo>
                  <a:pt x="564845" y="6311697"/>
                </a:lnTo>
                <a:lnTo>
                  <a:pt x="564845" y="4719828"/>
                </a:lnTo>
                <a:lnTo>
                  <a:pt x="570166" y="4673790"/>
                </a:lnTo>
                <a:lnTo>
                  <a:pt x="585317" y="4631487"/>
                </a:lnTo>
                <a:lnTo>
                  <a:pt x="609079" y="4594149"/>
                </a:lnTo>
                <a:lnTo>
                  <a:pt x="640245" y="4562983"/>
                </a:lnTo>
                <a:lnTo>
                  <a:pt x="677583" y="4539221"/>
                </a:lnTo>
                <a:lnTo>
                  <a:pt x="719886" y="4524070"/>
                </a:lnTo>
                <a:lnTo>
                  <a:pt x="765924" y="4518749"/>
                </a:lnTo>
                <a:lnTo>
                  <a:pt x="905827" y="4518749"/>
                </a:lnTo>
                <a:lnTo>
                  <a:pt x="905827" y="3266338"/>
                </a:lnTo>
                <a:close/>
              </a:path>
              <a:path w="906145" h="8472805">
                <a:moveTo>
                  <a:pt x="905827" y="1239888"/>
                </a:moveTo>
                <a:lnTo>
                  <a:pt x="903744" y="1242656"/>
                </a:lnTo>
                <a:lnTo>
                  <a:pt x="905827" y="1244206"/>
                </a:lnTo>
                <a:lnTo>
                  <a:pt x="905827" y="1239888"/>
                </a:lnTo>
                <a:close/>
              </a:path>
              <a:path w="906145" h="8472805">
                <a:moveTo>
                  <a:pt x="905827" y="0"/>
                </a:moveTo>
                <a:lnTo>
                  <a:pt x="564845" y="0"/>
                </a:lnTo>
                <a:lnTo>
                  <a:pt x="520166" y="7200"/>
                </a:lnTo>
                <a:lnTo>
                  <a:pt x="481406" y="27254"/>
                </a:lnTo>
                <a:lnTo>
                  <a:pt x="450850" y="57823"/>
                </a:lnTo>
                <a:lnTo>
                  <a:pt x="430822" y="96583"/>
                </a:lnTo>
                <a:lnTo>
                  <a:pt x="423633" y="141211"/>
                </a:lnTo>
                <a:lnTo>
                  <a:pt x="423633" y="2118156"/>
                </a:lnTo>
                <a:lnTo>
                  <a:pt x="430822" y="2162772"/>
                </a:lnTo>
                <a:lnTo>
                  <a:pt x="450850" y="2201545"/>
                </a:lnTo>
                <a:lnTo>
                  <a:pt x="481406" y="2232114"/>
                </a:lnTo>
                <a:lnTo>
                  <a:pt x="520166" y="2252167"/>
                </a:lnTo>
                <a:lnTo>
                  <a:pt x="564845" y="2259368"/>
                </a:lnTo>
                <a:lnTo>
                  <a:pt x="905827" y="2259368"/>
                </a:lnTo>
                <a:lnTo>
                  <a:pt x="905827" y="1976945"/>
                </a:lnTo>
                <a:lnTo>
                  <a:pt x="706056" y="1976945"/>
                </a:lnTo>
                <a:lnTo>
                  <a:pt x="706056" y="282422"/>
                </a:lnTo>
                <a:lnTo>
                  <a:pt x="905827" y="282422"/>
                </a:lnTo>
                <a:lnTo>
                  <a:pt x="905827" y="0"/>
                </a:lnTo>
                <a:close/>
              </a:path>
            </a:pathLst>
          </a:custGeom>
          <a:solidFill>
            <a:srgbClr val="000000">
              <a:alpha val="8628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78243-1984-69B1-AF85-B6FE84EB96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790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45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599" y="1132670"/>
            <a:ext cx="50064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Qual &amp; Quant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000" y="2648109"/>
            <a:ext cx="195833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QUALITATIVE 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91565" y="5231349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4400" y="2622236"/>
            <a:ext cx="208026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QUANTITATIVE RESEARCH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56371" y="2922590"/>
            <a:ext cx="106108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"why"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035027" y="2922337"/>
            <a:ext cx="315202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"how many" &amp; "how much"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3627" y="3208479"/>
            <a:ext cx="164401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I</a:t>
            </a:r>
            <a:r>
              <a:rPr sz="1201" dirty="0">
                <a:latin typeface="Trebuchet MS"/>
                <a:cs typeface="Trebuchet MS"/>
              </a:rPr>
              <a:t>nform design decisions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3627" y="3525213"/>
            <a:ext cx="301382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dentify usability issuesand find solutions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47800" y="3826331"/>
            <a:ext cx="3200400" cy="63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Findings based on the researcher’s  impressions, interpretations,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lang="en-ID" sz="1201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prior knowledge</a:t>
            </a:r>
            <a:endParaRPr sz="1201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35027" y="3208479"/>
            <a:ext cx="338123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E</a:t>
            </a:r>
            <a:r>
              <a:rPr sz="1201" dirty="0">
                <a:latin typeface="Trebuchet MS"/>
                <a:cs typeface="Trebuchet MS"/>
              </a:rPr>
              <a:t>valuate the usability of an existing site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989148" y="3488659"/>
            <a:ext cx="421341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T</a:t>
            </a:r>
            <a:r>
              <a:rPr sz="1201" dirty="0">
                <a:latin typeface="Trebuchet MS"/>
                <a:cs typeface="Trebuchet MS"/>
              </a:rPr>
              <a:t>rack usability over time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29200" y="3812416"/>
            <a:ext cx="397305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C</a:t>
            </a:r>
            <a:r>
              <a:rPr sz="1201" dirty="0">
                <a:latin typeface="Trebuchet MS"/>
                <a:cs typeface="Trebuchet MS"/>
              </a:rPr>
              <a:t>ompare site with competitors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8053706" y="923168"/>
            <a:ext cx="1014094" cy="532130"/>
            <a:chOff x="5981679" y="1510211"/>
            <a:chExt cx="1014094" cy="532130"/>
          </a:xfrm>
        </p:grpSpPr>
        <p:sp>
          <p:nvSpPr>
            <p:cNvPr id="56" name="object 56"/>
            <p:cNvSpPr/>
            <p:nvPr/>
          </p:nvSpPr>
          <p:spPr>
            <a:xfrm>
              <a:off x="6163510" y="169204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1679" y="151021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00699"/>
              <a:ext cx="108584" cy="165592"/>
            </a:xfrm>
            <a:prstGeom prst="rect">
              <a:avLst/>
            </a:prstGeom>
          </p:spPr>
        </p:pic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3153CD16-0A90-BB93-854D-E45BBDFF38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1985" y="927796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062D1-EF6A-D54E-FE17-11F798826118}"/>
              </a:ext>
            </a:extLst>
          </p:cNvPr>
          <p:cNvSpPr/>
          <p:nvPr/>
        </p:nvSpPr>
        <p:spPr>
          <a:xfrm>
            <a:off x="1147599" y="5697395"/>
            <a:ext cx="7929726" cy="31199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7AFED4AC-3569-48B8-4359-E2FF35F0D124}"/>
              </a:ext>
            </a:extLst>
          </p:cNvPr>
          <p:cNvSpPr/>
          <p:nvPr/>
        </p:nvSpPr>
        <p:spPr>
          <a:xfrm>
            <a:off x="47244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5" name="object 46">
            <a:extLst>
              <a:ext uri="{FF2B5EF4-FFF2-40B4-BE49-F238E27FC236}">
                <a16:creationId xmlns:a16="http://schemas.microsoft.com/office/drawing/2014/main" id="{407C2A40-9BEE-1631-7CEC-866C4101845B}"/>
              </a:ext>
            </a:extLst>
          </p:cNvPr>
          <p:cNvSpPr/>
          <p:nvPr/>
        </p:nvSpPr>
        <p:spPr>
          <a:xfrm>
            <a:off x="47244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6" name="object 46">
            <a:extLst>
              <a:ext uri="{FF2B5EF4-FFF2-40B4-BE49-F238E27FC236}">
                <a16:creationId xmlns:a16="http://schemas.microsoft.com/office/drawing/2014/main" id="{88AB1A28-6183-8EDA-CE28-FE78A23C5090}"/>
              </a:ext>
            </a:extLst>
          </p:cNvPr>
          <p:cNvSpPr/>
          <p:nvPr/>
        </p:nvSpPr>
        <p:spPr>
          <a:xfrm>
            <a:off x="47244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46">
            <a:extLst>
              <a:ext uri="{FF2B5EF4-FFF2-40B4-BE49-F238E27FC236}">
                <a16:creationId xmlns:a16="http://schemas.microsoft.com/office/drawing/2014/main" id="{2037F7BC-2513-B8A6-47B9-001138D7F43C}"/>
              </a:ext>
            </a:extLst>
          </p:cNvPr>
          <p:cNvSpPr/>
          <p:nvPr/>
        </p:nvSpPr>
        <p:spPr>
          <a:xfrm>
            <a:off x="47244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3F63FBCC-E41D-BE83-D3A7-E10F2F7D7CA9}"/>
              </a:ext>
            </a:extLst>
          </p:cNvPr>
          <p:cNvSpPr/>
          <p:nvPr/>
        </p:nvSpPr>
        <p:spPr>
          <a:xfrm>
            <a:off x="11430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7B5403A8-EFF6-9245-0A58-FF49384C1B99}"/>
              </a:ext>
            </a:extLst>
          </p:cNvPr>
          <p:cNvSpPr/>
          <p:nvPr/>
        </p:nvSpPr>
        <p:spPr>
          <a:xfrm>
            <a:off x="11430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E890C5AF-E5B5-6703-4D3E-B6C6EF18E440}"/>
              </a:ext>
            </a:extLst>
          </p:cNvPr>
          <p:cNvSpPr/>
          <p:nvPr/>
        </p:nvSpPr>
        <p:spPr>
          <a:xfrm>
            <a:off x="11430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5" name="object 46">
            <a:extLst>
              <a:ext uri="{FF2B5EF4-FFF2-40B4-BE49-F238E27FC236}">
                <a16:creationId xmlns:a16="http://schemas.microsoft.com/office/drawing/2014/main" id="{FE7D7C43-29D9-2951-B468-C1911E5294F8}"/>
              </a:ext>
            </a:extLst>
          </p:cNvPr>
          <p:cNvSpPr/>
          <p:nvPr/>
        </p:nvSpPr>
        <p:spPr>
          <a:xfrm>
            <a:off x="11430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956" cy="6268180"/>
            <a:chOff x="1203444" y="1927141"/>
            <a:chExt cx="2752090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91222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59317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45693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Verification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066406" y="915670"/>
            <a:ext cx="1014094" cy="532130"/>
            <a:chOff x="8267799" y="1751191"/>
            <a:chExt cx="1014094" cy="532130"/>
          </a:xfrm>
        </p:grpSpPr>
        <p:sp>
          <p:nvSpPr>
            <p:cNvPr id="48" name="object 48"/>
            <p:cNvSpPr/>
            <p:nvPr/>
          </p:nvSpPr>
          <p:spPr>
            <a:xfrm>
              <a:off x="8449629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5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5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67799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6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object 4">
            <a:extLst>
              <a:ext uri="{FF2B5EF4-FFF2-40B4-BE49-F238E27FC236}">
                <a16:creationId xmlns:a16="http://schemas.microsoft.com/office/drawing/2014/main" id="{0A81089A-2067-6157-8FFB-91BDF26D3091}"/>
              </a:ext>
            </a:extLst>
          </p:cNvPr>
          <p:cNvSpPr txBox="1"/>
          <p:nvPr/>
        </p:nvSpPr>
        <p:spPr>
          <a:xfrm>
            <a:off x="1143041" y="2659800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</a:t>
            </a:r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C9009DD7-2CED-7423-A821-708B9920C982}"/>
              </a:ext>
            </a:extLst>
          </p:cNvPr>
          <p:cNvSpPr txBox="1"/>
          <p:nvPr/>
        </p:nvSpPr>
        <p:spPr>
          <a:xfrm>
            <a:off x="5626924" y="2659794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77F6A-EC7A-3C33-A2AD-9FAEABD370FC}"/>
              </a:ext>
            </a:extLst>
          </p:cNvPr>
          <p:cNvSpPr txBox="1"/>
          <p:nvPr/>
        </p:nvSpPr>
        <p:spPr>
          <a:xfrm>
            <a:off x="1143000" y="2920594"/>
            <a:ext cx="106420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BF54C2-4DA3-9F30-D61E-CD6D8A3D018B}"/>
              </a:ext>
            </a:extLst>
          </p:cNvPr>
          <p:cNvSpPr txBox="1"/>
          <p:nvPr/>
        </p:nvSpPr>
        <p:spPr>
          <a:xfrm>
            <a:off x="2340703" y="2911553"/>
            <a:ext cx="310315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6A2A34-0C2D-9C69-1BEF-91097C99A161}"/>
              </a:ext>
            </a:extLst>
          </p:cNvPr>
          <p:cNvSpPr txBox="1"/>
          <p:nvPr/>
        </p:nvSpPr>
        <p:spPr>
          <a:xfrm>
            <a:off x="5626924" y="2911553"/>
            <a:ext cx="344087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F0A90-438E-67B4-3457-3C90CAD82915}"/>
              </a:ext>
            </a:extLst>
          </p:cNvPr>
          <p:cNvSpPr txBox="1"/>
          <p:nvPr/>
        </p:nvSpPr>
        <p:spPr>
          <a:xfrm>
            <a:off x="2243496" y="2620039"/>
            <a:ext cx="1642704" cy="2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1" dirty="0">
                <a:latin typeface="Verdana"/>
                <a:cs typeface="Verdana"/>
              </a:rPr>
              <a:t>PERSONAS</a:t>
            </a:r>
            <a:endParaRPr lang="en-US" sz="1201" dirty="0">
              <a:latin typeface="Verdana"/>
              <a:cs typeface="Verdana"/>
            </a:endParaRPr>
          </a:p>
        </p:txBody>
      </p:sp>
      <p:sp>
        <p:nvSpPr>
          <p:cNvPr id="5" name="Slide Number Placeholder 62">
            <a:extLst>
              <a:ext uri="{FF2B5EF4-FFF2-40B4-BE49-F238E27FC236}">
                <a16:creationId xmlns:a16="http://schemas.microsoft.com/office/drawing/2014/main" id="{B74FBB3A-F5D7-E09B-AC3E-EB16CB145B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48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70482" y="1132292"/>
            <a:ext cx="469962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66406" y="915670"/>
            <a:ext cx="1014094" cy="532130"/>
            <a:chOff x="5981679" y="77724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28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C6C54-CD79-EA9B-1E2D-653FDAE25D84}"/>
              </a:ext>
            </a:extLst>
          </p:cNvPr>
          <p:cNvSpPr txBox="1"/>
          <p:nvPr/>
        </p:nvSpPr>
        <p:spPr>
          <a:xfrm>
            <a:off x="1143000" y="2667000"/>
            <a:ext cx="7924800" cy="6172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62">
            <a:extLst>
              <a:ext uri="{FF2B5EF4-FFF2-40B4-BE49-F238E27FC236}">
                <a16:creationId xmlns:a16="http://schemas.microsoft.com/office/drawing/2014/main" id="{4E503F3C-5A59-57E8-8571-953A2CEA0D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04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49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1231265" y="879569"/>
            <a:ext cx="7074535" cy="13689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  <a:tabLst>
                <a:tab pos="7061720" algn="l"/>
              </a:tabLst>
            </a:pPr>
            <a:r>
              <a:rPr lang="en-ID" sz="88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88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88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500" dirty="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50601" y="1182701"/>
            <a:ext cx="154017" cy="399853"/>
          </a:xfrm>
          <a:prstGeom prst="rect">
            <a:avLst/>
          </a:prstGeom>
        </p:spPr>
        <p:txBody>
          <a:bodyPr vert="vert270" wrap="square" lIns="0" tIns="24764" rIns="0" bIns="0" rtlCol="0">
            <a:spAutoFit/>
          </a:bodyPr>
          <a:lstStyle/>
          <a:p>
            <a:pPr marL="12701">
              <a:spcBef>
                <a:spcPts val="194"/>
              </a:spcBef>
            </a:pPr>
            <a:r>
              <a:rPr sz="1001" spc="-100" dirty="0">
                <a:latin typeface="Verdana"/>
                <a:cs typeface="Verdana"/>
              </a:rPr>
              <a:t>th</a:t>
            </a:r>
            <a:r>
              <a:rPr sz="1001" dirty="0">
                <a:latin typeface="Verdana"/>
                <a:cs typeface="Verdana"/>
              </a:rPr>
              <a:t>e</a:t>
            </a:r>
            <a:endParaRPr sz="1001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3000" y="2216451"/>
            <a:ext cx="3505200" cy="2766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801" spc="-106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64" dirty="0">
                <a:latin typeface="Verdana"/>
                <a:cs typeface="Verdana"/>
              </a:rPr>
              <a:t>r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4" dirty="0">
                <a:latin typeface="Verdana"/>
                <a:cs typeface="Verdana"/>
              </a:rPr>
              <a:t>ce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30" dirty="0">
                <a:latin typeface="Verdana"/>
                <a:cs typeface="Verdana"/>
              </a:rPr>
              <a:t>s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dirty="0">
                <a:latin typeface="Verdana"/>
                <a:cs typeface="Verdana"/>
              </a:rPr>
              <a:t>o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91" dirty="0">
                <a:latin typeface="Verdana"/>
                <a:cs typeface="Verdana"/>
              </a:rPr>
              <a:t>m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85" dirty="0">
                <a:latin typeface="Verdana"/>
                <a:cs typeface="Verdana"/>
              </a:rPr>
              <a:t>z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140" dirty="0">
                <a:latin typeface="Verdana"/>
                <a:cs typeface="Verdana"/>
              </a:rPr>
              <a:t>y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64" dirty="0">
                <a:latin typeface="Verdana"/>
                <a:cs typeface="Verdana"/>
              </a:rPr>
              <a:t>re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64" dirty="0">
                <a:latin typeface="Verdana"/>
                <a:cs typeface="Verdana"/>
              </a:rPr>
              <a:t>rc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79" dirty="0">
                <a:latin typeface="Verdana"/>
                <a:cs typeface="Verdana"/>
              </a:rPr>
              <a:t>f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lang="en-US" sz="801" spc="-21" dirty="0">
                <a:latin typeface="Verdana"/>
                <a:cs typeface="Verdana"/>
              </a:rPr>
              <a:t> 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85" dirty="0">
                <a:latin typeface="Verdana"/>
                <a:cs typeface="Verdana"/>
              </a:rPr>
              <a:t>a</a:t>
            </a:r>
            <a:r>
              <a:rPr lang="en-ID" sz="801" spc="-79" dirty="0">
                <a:latin typeface="Verdana"/>
                <a:cs typeface="Verdana"/>
              </a:rPr>
              <a:t>li</a:t>
            </a:r>
            <a:r>
              <a:rPr lang="en-ID" sz="801" spc="-85" dirty="0">
                <a:latin typeface="Verdana"/>
                <a:cs typeface="Verdana"/>
              </a:rPr>
              <a:t>t</a:t>
            </a:r>
            <a:r>
              <a:rPr lang="en-ID" sz="801" spc="-94" dirty="0">
                <a:latin typeface="Verdana"/>
                <a:cs typeface="Verdana"/>
              </a:rPr>
              <a:t>y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30" dirty="0">
                <a:latin typeface="Verdana"/>
                <a:cs typeface="Verdana"/>
              </a:rPr>
              <a:t>U</a:t>
            </a:r>
            <a:r>
              <a:rPr lang="en-ID" sz="801" spc="-76" dirty="0">
                <a:latin typeface="Verdana"/>
                <a:cs typeface="Verdana"/>
              </a:rPr>
              <a:t>s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21" dirty="0">
                <a:latin typeface="Verdana"/>
                <a:cs typeface="Verdana"/>
              </a:rPr>
              <a:t>r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106" dirty="0">
                <a:latin typeface="Verdana"/>
                <a:cs typeface="Verdana"/>
              </a:rPr>
              <a:t>R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79" dirty="0">
                <a:latin typeface="Verdana"/>
                <a:cs typeface="Verdana"/>
              </a:rPr>
              <a:t>i</a:t>
            </a:r>
            <a:r>
              <a:rPr lang="en-ID" sz="801" spc="-64" dirty="0">
                <a:latin typeface="Verdana"/>
                <a:cs typeface="Verdana"/>
              </a:rPr>
              <a:t>re</a:t>
            </a:r>
            <a:r>
              <a:rPr lang="en-ID" sz="801" spc="-91" dirty="0">
                <a:latin typeface="Verdana"/>
                <a:cs typeface="Verdana"/>
              </a:rPr>
              <a:t>m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60" dirty="0">
                <a:latin typeface="Verdana"/>
                <a:cs typeface="Verdana"/>
              </a:rPr>
              <a:t>n</a:t>
            </a:r>
            <a:r>
              <a:rPr lang="en-ID" sz="801" spc="-40" dirty="0">
                <a:latin typeface="Verdana"/>
                <a:cs typeface="Verdana"/>
              </a:rPr>
              <a:t>t</a:t>
            </a:r>
            <a:endParaRPr lang="en-ID" sz="801" dirty="0">
              <a:latin typeface="Verdana"/>
              <a:cs typeface="Verdana"/>
            </a:endParaRPr>
          </a:p>
          <a:p>
            <a:pPr marL="12701">
              <a:spcBef>
                <a:spcPts val="136"/>
              </a:spcBef>
            </a:pPr>
            <a:endParaRPr sz="801" dirty="0">
              <a:latin typeface="Verdana"/>
              <a:cs typeface="Verdana"/>
            </a:endParaRPr>
          </a:p>
        </p:txBody>
      </p:sp>
      <p:pic>
        <p:nvPicPr>
          <p:cNvPr id="103" name="Graphic 43">
            <a:extLst>
              <a:ext uri="{FF2B5EF4-FFF2-40B4-BE49-F238E27FC236}">
                <a16:creationId xmlns:a16="http://schemas.microsoft.com/office/drawing/2014/main" id="{4A4964D8-95EF-4C62-37BC-6F6E1B05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48" y="2688264"/>
            <a:ext cx="7945552" cy="48078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779230-CCD6-4142-4079-766B5DE2F1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1" y="1123352"/>
            <a:ext cx="42256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1363" y="2383414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2383414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8045208" y="918602"/>
            <a:ext cx="1014094" cy="532130"/>
            <a:chOff x="8267797" y="1838414"/>
            <a:chExt cx="1014094" cy="532130"/>
          </a:xfrm>
        </p:grpSpPr>
        <p:sp>
          <p:nvSpPr>
            <p:cNvPr id="34" name="object 34"/>
            <p:cNvSpPr/>
            <p:nvPr/>
          </p:nvSpPr>
          <p:spPr>
            <a:xfrm>
              <a:off x="8449628" y="202024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67797" y="183841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928902"/>
              <a:ext cx="108584" cy="1655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C1E04E-EFE4-9EF5-5BF6-A7788CE3735A}"/>
              </a:ext>
            </a:extLst>
          </p:cNvPr>
          <p:cNvSpPr txBox="1"/>
          <p:nvPr/>
        </p:nvSpPr>
        <p:spPr>
          <a:xfrm>
            <a:off x="1143001" y="2667000"/>
            <a:ext cx="3581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C4753-8564-C701-0A58-3AE44CF03802}"/>
              </a:ext>
            </a:extLst>
          </p:cNvPr>
          <p:cNvSpPr txBox="1"/>
          <p:nvPr/>
        </p:nvSpPr>
        <p:spPr>
          <a:xfrm>
            <a:off x="5477902" y="2688077"/>
            <a:ext cx="3581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" name="Slide Number Placeholder 62">
            <a:extLst>
              <a:ext uri="{FF2B5EF4-FFF2-40B4-BE49-F238E27FC236}">
                <a16:creationId xmlns:a16="http://schemas.microsoft.com/office/drawing/2014/main" id="{5AD1C929-C555-E00D-8021-562D1C11C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4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50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60407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05026"/>
              </p:ext>
            </p:extLst>
          </p:nvPr>
        </p:nvGraphicFramePr>
        <p:xfrm>
          <a:off x="1174531" y="2667000"/>
          <a:ext cx="7893269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3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0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lang="en-ID" sz="1500" spc="45" dirty="0">
                          <a:latin typeface="Trebuchet MS"/>
                          <a:cs typeface="Trebuchet MS"/>
                        </a:rPr>
                        <a:t>Negative</a:t>
                      </a:r>
                      <a:r>
                        <a:rPr lang="en-ID" sz="1500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500" spc="125" dirty="0">
                          <a:latin typeface="Trebuchet MS"/>
                          <a:cs typeface="Trebuchet MS"/>
                        </a:rPr>
                        <a:t>Case</a:t>
                      </a:r>
                      <a:endParaRPr lang="en-ID"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F7FD341-FAA4-209F-AE99-568C83990E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11262" y="9290285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56407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039" y="1644856"/>
            <a:ext cx="7854761" cy="71943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F1785E-2922-4A92-9C1D-7CCDECE91B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2177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30300" y="1137997"/>
            <a:ext cx="254248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Follow up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4119" y="881460"/>
            <a:ext cx="1013681" cy="580985"/>
            <a:chOff x="5981679" y="937175"/>
            <a:chExt cx="1013681" cy="580985"/>
          </a:xfrm>
        </p:grpSpPr>
        <p:sp>
          <p:nvSpPr>
            <p:cNvPr id="22" name="object 22"/>
            <p:cNvSpPr/>
            <p:nvPr/>
          </p:nvSpPr>
          <p:spPr>
            <a:xfrm>
              <a:off x="6163510" y="11676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937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27662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850626-2C44-3341-5F40-23C1B4EDA998}"/>
              </a:ext>
            </a:extLst>
          </p:cNvPr>
          <p:cNvSpPr txBox="1"/>
          <p:nvPr/>
        </p:nvSpPr>
        <p:spPr>
          <a:xfrm>
            <a:off x="1167670" y="2667000"/>
            <a:ext cx="7900130" cy="61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9839-96CA-439F-1119-7332953459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72267" y="930213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752" y="2667000"/>
            <a:ext cx="7925047" cy="7391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5271" y="8614523"/>
            <a:ext cx="3581083" cy="22467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8520" marR="5081" indent="-526454" algn="ctr">
              <a:lnSpc>
                <a:spcPct val="103400"/>
              </a:lnSpc>
              <a:spcBef>
                <a:spcPts val="76"/>
              </a:spcBef>
            </a:pPr>
            <a:r>
              <a:rPr lang="en-US" sz="1450" spc="-25" dirty="0">
                <a:solidFill>
                  <a:schemeClr val="bg1"/>
                </a:solidFill>
                <a:highlight>
                  <a:srgbClr val="000000"/>
                </a:highlight>
                <a:latin typeface="Trebuchet MS"/>
                <a:cs typeface="Trebuchet MS"/>
              </a:rPr>
              <a:t>From Developer for Developer</a:t>
            </a:r>
            <a:endParaRPr sz="1450" dirty="0">
              <a:solidFill>
                <a:schemeClr val="bg1"/>
              </a:solidFill>
              <a:highlight>
                <a:srgbClr val="000000"/>
              </a:highlight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743" y="752122"/>
            <a:ext cx="364305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6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6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60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5751" dirty="0"/>
          </a:p>
        </p:txBody>
      </p:sp>
      <p:sp>
        <p:nvSpPr>
          <p:cNvPr id="7" name="object 7"/>
          <p:cNvSpPr txBox="1"/>
          <p:nvPr/>
        </p:nvSpPr>
        <p:spPr>
          <a:xfrm>
            <a:off x="1179224" y="956998"/>
            <a:ext cx="215444" cy="139065"/>
          </a:xfrm>
          <a:prstGeom prst="rect">
            <a:avLst/>
          </a:prstGeom>
        </p:spPr>
        <p:txBody>
          <a:bodyPr vert="vert270" wrap="square" lIns="0" tIns="17781" rIns="0" bIns="0" rtlCol="0">
            <a:spAutoFit/>
          </a:bodyPr>
          <a:lstStyle/>
          <a:p>
            <a:pPr marL="12701">
              <a:spcBef>
                <a:spcPts val="140"/>
              </a:spcBef>
            </a:pPr>
            <a:r>
              <a:rPr sz="700" spc="-64" dirty="0">
                <a:latin typeface="Verdana"/>
                <a:cs typeface="Verdana"/>
              </a:rPr>
              <a:t>th</a:t>
            </a:r>
            <a:r>
              <a:rPr sz="700" dirty="0">
                <a:latin typeface="Verdana"/>
                <a:cs typeface="Verdana"/>
              </a:rPr>
              <a:t>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009" y="1651198"/>
            <a:ext cx="3870593" cy="4001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1" marR="5081">
              <a:lnSpc>
                <a:spcPts val="1350"/>
              </a:lnSpc>
              <a:spcBef>
                <a:spcPts val="321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  quality User Requirement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43000" y="1195086"/>
            <a:ext cx="55181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UX Journey Activities Checklist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E72073F9-3593-3CC2-526B-51957BD83B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94" name="Table 94">
            <a:extLst>
              <a:ext uri="{FF2B5EF4-FFF2-40B4-BE49-F238E27FC236}">
                <a16:creationId xmlns:a16="http://schemas.microsoft.com/office/drawing/2014/main" id="{85888BD1-0CE8-860B-ED71-1810BA65F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70243"/>
              </p:ext>
            </p:extLst>
          </p:nvPr>
        </p:nvGraphicFramePr>
        <p:xfrm>
          <a:off x="1143000" y="2057400"/>
          <a:ext cx="7905600" cy="4177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800">
                  <a:extLst>
                    <a:ext uri="{9D8B030D-6E8A-4147-A177-3AD203B41FA5}">
                      <a16:colId xmlns:a16="http://schemas.microsoft.com/office/drawing/2014/main" val="285414558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52588919"/>
                    </a:ext>
                  </a:extLst>
                </a:gridCol>
                <a:gridCol w="3340800">
                  <a:extLst>
                    <a:ext uri="{9D8B030D-6E8A-4147-A177-3AD203B41FA5}">
                      <a16:colId xmlns:a16="http://schemas.microsoft.com/office/drawing/2014/main" val="13361460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87353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3519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(D) Discover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Expand the Description of Attributes and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6880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Field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7804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SWOT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Journey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3239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Competitor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Scenario and Stories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2958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State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Sitemap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81084"/>
                  </a:ext>
                </a:extLst>
              </a:tr>
              <a:tr h="337249">
                <a:tc>
                  <a:txBody>
                    <a:bodyPr/>
                    <a:lstStyle/>
                    <a:p>
                      <a:r>
                        <a:rPr lang="en-US" sz="1200" dirty="0"/>
                        <a:t>Identify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8406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(E) Explore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(T) Test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28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Prepare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Quantitative &amp; Qualitative Usability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910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Meet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A/B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522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Index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Objective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9383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Map Interview Subjects to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Variable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510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Identify Significant Behavior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1923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Synthesize Characteristics and Relevant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(L) Listen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2655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Check for Redundancy and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Follow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0623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C493DF98-5F92-C1DA-D69B-FBC3C78A685F}"/>
              </a:ext>
            </a:extLst>
          </p:cNvPr>
          <p:cNvSpPr txBox="1"/>
          <p:nvPr/>
        </p:nvSpPr>
        <p:spPr>
          <a:xfrm>
            <a:off x="1116904" y="6235129"/>
            <a:ext cx="108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*Time in minutes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053706" y="927970"/>
            <a:ext cx="1014094" cy="532130"/>
            <a:chOff x="6035080" y="1799175"/>
            <a:chExt cx="1014094" cy="532130"/>
          </a:xfrm>
        </p:grpSpPr>
        <p:sp>
          <p:nvSpPr>
            <p:cNvPr id="13" name="object 13"/>
            <p:cNvSpPr/>
            <p:nvPr/>
          </p:nvSpPr>
          <p:spPr>
            <a:xfrm>
              <a:off x="6216911" y="198100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5080" y="1799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7957" y="1889663"/>
              <a:ext cx="108584" cy="16559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43000" y="1122711"/>
            <a:ext cx="262699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y Goals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5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7841BC3-70E5-20FB-77E1-E9F4F01A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430770"/>
              </p:ext>
            </p:extLst>
          </p:nvPr>
        </p:nvGraphicFramePr>
        <p:xfrm>
          <a:off x="1147800" y="2667000"/>
          <a:ext cx="7920000" cy="5799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8948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83507224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016022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840931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Kickstart</a:t>
                      </a:r>
                    </a:p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2004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Time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856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7772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9107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  <a:p>
                      <a:r>
                        <a:rPr lang="en-US" b="1" dirty="0">
                          <a:latin typeface="Eurostile" panose="020B0504020202050204" pitchFamily="34" charset="77"/>
                        </a:rPr>
                        <a:t>Deliver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8607"/>
                  </a:ext>
                </a:extLst>
              </a:tr>
            </a:tbl>
          </a:graphicData>
        </a:graphic>
      </p:graphicFrame>
      <p:sp>
        <p:nvSpPr>
          <p:cNvPr id="21" name="object 3">
            <a:extLst>
              <a:ext uri="{FF2B5EF4-FFF2-40B4-BE49-F238E27FC236}">
                <a16:creationId xmlns:a16="http://schemas.microsoft.com/office/drawing/2014/main" id="{B94BB379-A635-BB26-03C1-96FC5E9D3257}"/>
              </a:ext>
            </a:extLst>
          </p:cNvPr>
          <p:cNvSpPr/>
          <p:nvPr/>
        </p:nvSpPr>
        <p:spPr>
          <a:xfrm>
            <a:off x="2057400" y="2895600"/>
            <a:ext cx="1052829" cy="779779"/>
          </a:xfrm>
          <a:custGeom>
            <a:avLst/>
            <a:gdLst/>
            <a:ahLst/>
            <a:cxnLst/>
            <a:rect l="l" t="t" r="r" b="b"/>
            <a:pathLst>
              <a:path w="1052830" h="779779">
                <a:moveTo>
                  <a:pt x="364026" y="186690"/>
                </a:moveTo>
                <a:lnTo>
                  <a:pt x="361046" y="182880"/>
                </a:lnTo>
                <a:lnTo>
                  <a:pt x="360511" y="179070"/>
                </a:lnTo>
                <a:lnTo>
                  <a:pt x="362424" y="176530"/>
                </a:lnTo>
                <a:lnTo>
                  <a:pt x="369729" y="161290"/>
                </a:lnTo>
                <a:lnTo>
                  <a:pt x="394218" y="130810"/>
                </a:lnTo>
                <a:lnTo>
                  <a:pt x="415426" y="113030"/>
                </a:lnTo>
                <a:lnTo>
                  <a:pt x="466113" y="83820"/>
                </a:lnTo>
                <a:lnTo>
                  <a:pt x="487822" y="67310"/>
                </a:lnTo>
                <a:lnTo>
                  <a:pt x="519235" y="45720"/>
                </a:lnTo>
                <a:lnTo>
                  <a:pt x="581723" y="10160"/>
                </a:lnTo>
                <a:lnTo>
                  <a:pt x="606112" y="1270"/>
                </a:lnTo>
                <a:lnTo>
                  <a:pt x="617593" y="0"/>
                </a:lnTo>
                <a:lnTo>
                  <a:pt x="622080" y="0"/>
                </a:lnTo>
                <a:lnTo>
                  <a:pt x="677037" y="25400"/>
                </a:lnTo>
                <a:lnTo>
                  <a:pt x="730539" y="40640"/>
                </a:lnTo>
                <a:lnTo>
                  <a:pt x="755434" y="53340"/>
                </a:lnTo>
                <a:lnTo>
                  <a:pt x="790438" y="76200"/>
                </a:lnTo>
                <a:lnTo>
                  <a:pt x="614344" y="76200"/>
                </a:lnTo>
                <a:lnTo>
                  <a:pt x="610782" y="77470"/>
                </a:lnTo>
                <a:lnTo>
                  <a:pt x="607575" y="78740"/>
                </a:lnTo>
                <a:lnTo>
                  <a:pt x="527993" y="105410"/>
                </a:lnTo>
                <a:lnTo>
                  <a:pt x="501639" y="120650"/>
                </a:lnTo>
                <a:lnTo>
                  <a:pt x="468163" y="142240"/>
                </a:lnTo>
                <a:lnTo>
                  <a:pt x="460876" y="158750"/>
                </a:lnTo>
                <a:lnTo>
                  <a:pt x="458529" y="166370"/>
                </a:lnTo>
                <a:lnTo>
                  <a:pt x="458067" y="167640"/>
                </a:lnTo>
                <a:lnTo>
                  <a:pt x="384667" y="167640"/>
                </a:lnTo>
                <a:lnTo>
                  <a:pt x="378519" y="172720"/>
                </a:lnTo>
                <a:lnTo>
                  <a:pt x="368839" y="185420"/>
                </a:lnTo>
                <a:lnTo>
                  <a:pt x="364026" y="186690"/>
                </a:lnTo>
                <a:close/>
              </a:path>
              <a:path w="1052830" h="779779">
                <a:moveTo>
                  <a:pt x="874867" y="144780"/>
                </a:moveTo>
                <a:lnTo>
                  <a:pt x="548519" y="144780"/>
                </a:lnTo>
                <a:lnTo>
                  <a:pt x="591001" y="139700"/>
                </a:lnTo>
                <a:lnTo>
                  <a:pt x="595025" y="138430"/>
                </a:lnTo>
                <a:lnTo>
                  <a:pt x="600199" y="137160"/>
                </a:lnTo>
                <a:lnTo>
                  <a:pt x="606524" y="135890"/>
                </a:lnTo>
                <a:lnTo>
                  <a:pt x="621416" y="133350"/>
                </a:lnTo>
                <a:lnTo>
                  <a:pt x="642744" y="124460"/>
                </a:lnTo>
                <a:lnTo>
                  <a:pt x="661295" y="115570"/>
                </a:lnTo>
                <a:lnTo>
                  <a:pt x="631986" y="92710"/>
                </a:lnTo>
                <a:lnTo>
                  <a:pt x="618263" y="77470"/>
                </a:lnTo>
                <a:lnTo>
                  <a:pt x="614344" y="76200"/>
                </a:lnTo>
                <a:lnTo>
                  <a:pt x="790438" y="76200"/>
                </a:lnTo>
                <a:lnTo>
                  <a:pt x="804050" y="85090"/>
                </a:lnTo>
                <a:lnTo>
                  <a:pt x="809710" y="90170"/>
                </a:lnTo>
                <a:lnTo>
                  <a:pt x="815438" y="95250"/>
                </a:lnTo>
                <a:lnTo>
                  <a:pt x="821233" y="99060"/>
                </a:lnTo>
                <a:lnTo>
                  <a:pt x="843487" y="115570"/>
                </a:lnTo>
                <a:lnTo>
                  <a:pt x="857476" y="132080"/>
                </a:lnTo>
                <a:lnTo>
                  <a:pt x="863426" y="133350"/>
                </a:lnTo>
                <a:lnTo>
                  <a:pt x="874867" y="144780"/>
                </a:lnTo>
                <a:close/>
              </a:path>
              <a:path w="1052830" h="779779">
                <a:moveTo>
                  <a:pt x="1052187" y="144780"/>
                </a:moveTo>
                <a:lnTo>
                  <a:pt x="879609" y="144780"/>
                </a:lnTo>
                <a:lnTo>
                  <a:pt x="889484" y="140970"/>
                </a:lnTo>
                <a:lnTo>
                  <a:pt x="903509" y="132080"/>
                </a:lnTo>
                <a:lnTo>
                  <a:pt x="913698" y="113030"/>
                </a:lnTo>
                <a:lnTo>
                  <a:pt x="933597" y="93980"/>
                </a:lnTo>
                <a:lnTo>
                  <a:pt x="947092" y="85090"/>
                </a:lnTo>
                <a:lnTo>
                  <a:pt x="967654" y="77470"/>
                </a:lnTo>
                <a:lnTo>
                  <a:pt x="991257" y="80010"/>
                </a:lnTo>
                <a:lnTo>
                  <a:pt x="1012655" y="90170"/>
                </a:lnTo>
                <a:lnTo>
                  <a:pt x="1031848" y="107950"/>
                </a:lnTo>
                <a:lnTo>
                  <a:pt x="1048837" y="133350"/>
                </a:lnTo>
                <a:lnTo>
                  <a:pt x="1051429" y="139700"/>
                </a:lnTo>
                <a:lnTo>
                  <a:pt x="1052187" y="144780"/>
                </a:lnTo>
                <a:close/>
              </a:path>
              <a:path w="1052830" h="779779">
                <a:moveTo>
                  <a:pt x="466233" y="628650"/>
                </a:moveTo>
                <a:lnTo>
                  <a:pt x="287252" y="628650"/>
                </a:lnTo>
                <a:lnTo>
                  <a:pt x="322455" y="613410"/>
                </a:lnTo>
                <a:lnTo>
                  <a:pt x="421477" y="557530"/>
                </a:lnTo>
                <a:lnTo>
                  <a:pt x="446860" y="547370"/>
                </a:lnTo>
                <a:lnTo>
                  <a:pt x="485463" y="538480"/>
                </a:lnTo>
                <a:lnTo>
                  <a:pt x="489342" y="535940"/>
                </a:lnTo>
                <a:lnTo>
                  <a:pt x="497705" y="523240"/>
                </a:lnTo>
                <a:lnTo>
                  <a:pt x="497187" y="494030"/>
                </a:lnTo>
                <a:lnTo>
                  <a:pt x="490059" y="427990"/>
                </a:lnTo>
                <a:lnTo>
                  <a:pt x="488706" y="422910"/>
                </a:lnTo>
                <a:lnTo>
                  <a:pt x="478830" y="414020"/>
                </a:lnTo>
                <a:lnTo>
                  <a:pt x="478814" y="407670"/>
                </a:lnTo>
                <a:lnTo>
                  <a:pt x="484513" y="400050"/>
                </a:lnTo>
                <a:lnTo>
                  <a:pt x="490946" y="373380"/>
                </a:lnTo>
                <a:lnTo>
                  <a:pt x="491461" y="356870"/>
                </a:lnTo>
                <a:lnTo>
                  <a:pt x="489130" y="335280"/>
                </a:lnTo>
                <a:lnTo>
                  <a:pt x="484598" y="318770"/>
                </a:lnTo>
                <a:lnTo>
                  <a:pt x="470635" y="304800"/>
                </a:lnTo>
                <a:lnTo>
                  <a:pt x="459806" y="285750"/>
                </a:lnTo>
                <a:lnTo>
                  <a:pt x="456040" y="274320"/>
                </a:lnTo>
                <a:lnTo>
                  <a:pt x="453021" y="264160"/>
                </a:lnTo>
                <a:lnTo>
                  <a:pt x="451651" y="254000"/>
                </a:lnTo>
                <a:lnTo>
                  <a:pt x="451928" y="243840"/>
                </a:lnTo>
                <a:lnTo>
                  <a:pt x="480606" y="185420"/>
                </a:lnTo>
                <a:lnTo>
                  <a:pt x="521187" y="157480"/>
                </a:lnTo>
                <a:lnTo>
                  <a:pt x="538464" y="144780"/>
                </a:lnTo>
                <a:lnTo>
                  <a:pt x="541657" y="142240"/>
                </a:lnTo>
                <a:lnTo>
                  <a:pt x="545009" y="143510"/>
                </a:lnTo>
                <a:lnTo>
                  <a:pt x="548519" y="144780"/>
                </a:lnTo>
                <a:lnTo>
                  <a:pt x="1052187" y="144780"/>
                </a:lnTo>
                <a:lnTo>
                  <a:pt x="1052565" y="147320"/>
                </a:lnTo>
                <a:lnTo>
                  <a:pt x="1052245" y="156210"/>
                </a:lnTo>
                <a:lnTo>
                  <a:pt x="1050470" y="165100"/>
                </a:lnTo>
                <a:lnTo>
                  <a:pt x="1038824" y="195580"/>
                </a:lnTo>
                <a:lnTo>
                  <a:pt x="1030485" y="196850"/>
                </a:lnTo>
                <a:lnTo>
                  <a:pt x="1026328" y="199390"/>
                </a:lnTo>
                <a:lnTo>
                  <a:pt x="1026353" y="203200"/>
                </a:lnTo>
                <a:lnTo>
                  <a:pt x="1024955" y="207010"/>
                </a:lnTo>
                <a:lnTo>
                  <a:pt x="1023939" y="213360"/>
                </a:lnTo>
                <a:lnTo>
                  <a:pt x="1023303" y="220980"/>
                </a:lnTo>
                <a:lnTo>
                  <a:pt x="1023048" y="229870"/>
                </a:lnTo>
                <a:lnTo>
                  <a:pt x="1022536" y="234950"/>
                </a:lnTo>
                <a:lnTo>
                  <a:pt x="1020713" y="237490"/>
                </a:lnTo>
                <a:lnTo>
                  <a:pt x="1007528" y="237490"/>
                </a:lnTo>
                <a:lnTo>
                  <a:pt x="1005540" y="241300"/>
                </a:lnTo>
                <a:lnTo>
                  <a:pt x="1004396" y="242570"/>
                </a:lnTo>
                <a:lnTo>
                  <a:pt x="898202" y="242570"/>
                </a:lnTo>
                <a:lnTo>
                  <a:pt x="895380" y="243840"/>
                </a:lnTo>
                <a:lnTo>
                  <a:pt x="893131" y="246380"/>
                </a:lnTo>
                <a:lnTo>
                  <a:pt x="889027" y="266700"/>
                </a:lnTo>
                <a:lnTo>
                  <a:pt x="891261" y="309880"/>
                </a:lnTo>
                <a:lnTo>
                  <a:pt x="753475" y="309880"/>
                </a:lnTo>
                <a:lnTo>
                  <a:pt x="752457" y="312420"/>
                </a:lnTo>
                <a:lnTo>
                  <a:pt x="777112" y="334010"/>
                </a:lnTo>
                <a:lnTo>
                  <a:pt x="796756" y="358140"/>
                </a:lnTo>
                <a:lnTo>
                  <a:pt x="798554" y="361950"/>
                </a:lnTo>
                <a:lnTo>
                  <a:pt x="799797" y="365760"/>
                </a:lnTo>
                <a:lnTo>
                  <a:pt x="800483" y="369570"/>
                </a:lnTo>
                <a:lnTo>
                  <a:pt x="797561" y="386080"/>
                </a:lnTo>
                <a:lnTo>
                  <a:pt x="797236" y="387350"/>
                </a:lnTo>
                <a:lnTo>
                  <a:pt x="635328" y="387350"/>
                </a:lnTo>
                <a:lnTo>
                  <a:pt x="630951" y="388620"/>
                </a:lnTo>
                <a:lnTo>
                  <a:pt x="625128" y="415290"/>
                </a:lnTo>
                <a:lnTo>
                  <a:pt x="620090" y="430530"/>
                </a:lnTo>
                <a:lnTo>
                  <a:pt x="622670" y="441960"/>
                </a:lnTo>
                <a:lnTo>
                  <a:pt x="622412" y="443230"/>
                </a:lnTo>
                <a:lnTo>
                  <a:pt x="618467" y="445770"/>
                </a:lnTo>
                <a:lnTo>
                  <a:pt x="610835" y="449580"/>
                </a:lnTo>
                <a:lnTo>
                  <a:pt x="586162" y="528320"/>
                </a:lnTo>
                <a:lnTo>
                  <a:pt x="579512" y="562610"/>
                </a:lnTo>
                <a:lnTo>
                  <a:pt x="578049" y="565150"/>
                </a:lnTo>
                <a:lnTo>
                  <a:pt x="576686" y="568960"/>
                </a:lnTo>
                <a:lnTo>
                  <a:pt x="575424" y="571500"/>
                </a:lnTo>
                <a:lnTo>
                  <a:pt x="565046" y="584200"/>
                </a:lnTo>
                <a:lnTo>
                  <a:pt x="532236" y="601980"/>
                </a:lnTo>
                <a:lnTo>
                  <a:pt x="475490" y="626110"/>
                </a:lnTo>
                <a:lnTo>
                  <a:pt x="466233" y="628650"/>
                </a:lnTo>
                <a:close/>
              </a:path>
              <a:path w="1052830" h="779779">
                <a:moveTo>
                  <a:pt x="374630" y="229870"/>
                </a:moveTo>
                <a:lnTo>
                  <a:pt x="368531" y="229870"/>
                </a:lnTo>
                <a:lnTo>
                  <a:pt x="361036" y="209550"/>
                </a:lnTo>
                <a:lnTo>
                  <a:pt x="361118" y="204470"/>
                </a:lnTo>
                <a:lnTo>
                  <a:pt x="384667" y="167640"/>
                </a:lnTo>
                <a:lnTo>
                  <a:pt x="458067" y="167640"/>
                </a:lnTo>
                <a:lnTo>
                  <a:pt x="456218" y="172720"/>
                </a:lnTo>
                <a:lnTo>
                  <a:pt x="453943" y="176530"/>
                </a:lnTo>
                <a:lnTo>
                  <a:pt x="445364" y="184150"/>
                </a:lnTo>
                <a:lnTo>
                  <a:pt x="442758" y="189230"/>
                </a:lnTo>
                <a:lnTo>
                  <a:pt x="439401" y="194310"/>
                </a:lnTo>
                <a:lnTo>
                  <a:pt x="405102" y="194310"/>
                </a:lnTo>
                <a:lnTo>
                  <a:pt x="374630" y="229870"/>
                </a:lnTo>
                <a:close/>
              </a:path>
              <a:path w="1052830" h="779779">
                <a:moveTo>
                  <a:pt x="395917" y="238760"/>
                </a:moveTo>
                <a:lnTo>
                  <a:pt x="393012" y="237490"/>
                </a:lnTo>
                <a:lnTo>
                  <a:pt x="389963" y="234950"/>
                </a:lnTo>
                <a:lnTo>
                  <a:pt x="388323" y="229870"/>
                </a:lnTo>
                <a:lnTo>
                  <a:pt x="405102" y="194310"/>
                </a:lnTo>
                <a:lnTo>
                  <a:pt x="439401" y="194310"/>
                </a:lnTo>
                <a:lnTo>
                  <a:pt x="438562" y="195580"/>
                </a:lnTo>
                <a:lnTo>
                  <a:pt x="432776" y="200660"/>
                </a:lnTo>
                <a:lnTo>
                  <a:pt x="431011" y="205740"/>
                </a:lnTo>
                <a:lnTo>
                  <a:pt x="420393" y="205740"/>
                </a:lnTo>
                <a:lnTo>
                  <a:pt x="398677" y="236220"/>
                </a:lnTo>
                <a:lnTo>
                  <a:pt x="395917" y="238760"/>
                </a:lnTo>
                <a:close/>
              </a:path>
              <a:path w="1052830" h="779779">
                <a:moveTo>
                  <a:pt x="428805" y="212090"/>
                </a:moveTo>
                <a:lnTo>
                  <a:pt x="425508" y="212090"/>
                </a:lnTo>
                <a:lnTo>
                  <a:pt x="420393" y="205740"/>
                </a:lnTo>
                <a:lnTo>
                  <a:pt x="431011" y="205740"/>
                </a:lnTo>
                <a:lnTo>
                  <a:pt x="428805" y="212090"/>
                </a:lnTo>
                <a:close/>
              </a:path>
              <a:path w="1052830" h="779779">
                <a:moveTo>
                  <a:pt x="1017581" y="238760"/>
                </a:moveTo>
                <a:lnTo>
                  <a:pt x="1007528" y="237490"/>
                </a:lnTo>
                <a:lnTo>
                  <a:pt x="1020713" y="237490"/>
                </a:lnTo>
                <a:lnTo>
                  <a:pt x="1017581" y="238760"/>
                </a:lnTo>
                <a:close/>
              </a:path>
              <a:path w="1052830" h="779779">
                <a:moveTo>
                  <a:pt x="955652" y="273050"/>
                </a:moveTo>
                <a:lnTo>
                  <a:pt x="945223" y="273050"/>
                </a:lnTo>
                <a:lnTo>
                  <a:pt x="942226" y="270510"/>
                </a:lnTo>
                <a:lnTo>
                  <a:pt x="939198" y="269240"/>
                </a:lnTo>
                <a:lnTo>
                  <a:pt x="918926" y="243840"/>
                </a:lnTo>
                <a:lnTo>
                  <a:pt x="901595" y="242570"/>
                </a:lnTo>
                <a:lnTo>
                  <a:pt x="1004396" y="242570"/>
                </a:lnTo>
                <a:lnTo>
                  <a:pt x="1003252" y="243840"/>
                </a:lnTo>
                <a:lnTo>
                  <a:pt x="1000663" y="245110"/>
                </a:lnTo>
                <a:lnTo>
                  <a:pt x="999003" y="251460"/>
                </a:lnTo>
                <a:lnTo>
                  <a:pt x="991302" y="254000"/>
                </a:lnTo>
                <a:lnTo>
                  <a:pt x="987289" y="256540"/>
                </a:lnTo>
                <a:lnTo>
                  <a:pt x="986965" y="260350"/>
                </a:lnTo>
                <a:lnTo>
                  <a:pt x="967720" y="265430"/>
                </a:lnTo>
                <a:lnTo>
                  <a:pt x="955652" y="273050"/>
                </a:lnTo>
                <a:close/>
              </a:path>
              <a:path w="1052830" h="779779">
                <a:moveTo>
                  <a:pt x="878735" y="765810"/>
                </a:moveTo>
                <a:lnTo>
                  <a:pt x="734431" y="765810"/>
                </a:lnTo>
                <a:lnTo>
                  <a:pt x="794185" y="756920"/>
                </a:lnTo>
                <a:lnTo>
                  <a:pt x="805006" y="753110"/>
                </a:lnTo>
                <a:lnTo>
                  <a:pt x="812559" y="737870"/>
                </a:lnTo>
                <a:lnTo>
                  <a:pt x="825174" y="721360"/>
                </a:lnTo>
                <a:lnTo>
                  <a:pt x="826465" y="717550"/>
                </a:lnTo>
                <a:lnTo>
                  <a:pt x="827334" y="713740"/>
                </a:lnTo>
                <a:lnTo>
                  <a:pt x="827781" y="711200"/>
                </a:lnTo>
                <a:lnTo>
                  <a:pt x="823407" y="694690"/>
                </a:lnTo>
                <a:lnTo>
                  <a:pt x="821387" y="650240"/>
                </a:lnTo>
                <a:lnTo>
                  <a:pt x="805455" y="571500"/>
                </a:lnTo>
                <a:lnTo>
                  <a:pt x="799993" y="523240"/>
                </a:lnTo>
                <a:lnTo>
                  <a:pt x="802078" y="433070"/>
                </a:lnTo>
                <a:lnTo>
                  <a:pt x="799918" y="394970"/>
                </a:lnTo>
                <a:lnTo>
                  <a:pt x="804874" y="356870"/>
                </a:lnTo>
                <a:lnTo>
                  <a:pt x="812410" y="330200"/>
                </a:lnTo>
                <a:lnTo>
                  <a:pt x="809469" y="326390"/>
                </a:lnTo>
                <a:lnTo>
                  <a:pt x="796023" y="317500"/>
                </a:lnTo>
                <a:lnTo>
                  <a:pt x="753475" y="309880"/>
                </a:lnTo>
                <a:lnTo>
                  <a:pt x="891261" y="309880"/>
                </a:lnTo>
                <a:lnTo>
                  <a:pt x="883482" y="354330"/>
                </a:lnTo>
                <a:lnTo>
                  <a:pt x="861039" y="389890"/>
                </a:lnTo>
                <a:lnTo>
                  <a:pt x="859411" y="444500"/>
                </a:lnTo>
                <a:lnTo>
                  <a:pt x="862786" y="471170"/>
                </a:lnTo>
                <a:lnTo>
                  <a:pt x="864568" y="523240"/>
                </a:lnTo>
                <a:lnTo>
                  <a:pt x="863982" y="552450"/>
                </a:lnTo>
                <a:lnTo>
                  <a:pt x="862745" y="584200"/>
                </a:lnTo>
                <a:lnTo>
                  <a:pt x="862742" y="586740"/>
                </a:lnTo>
                <a:lnTo>
                  <a:pt x="865119" y="651510"/>
                </a:lnTo>
                <a:lnTo>
                  <a:pt x="871256" y="678180"/>
                </a:lnTo>
                <a:lnTo>
                  <a:pt x="890418" y="703580"/>
                </a:lnTo>
                <a:lnTo>
                  <a:pt x="892666" y="728980"/>
                </a:lnTo>
                <a:lnTo>
                  <a:pt x="859854" y="728980"/>
                </a:lnTo>
                <a:lnTo>
                  <a:pt x="855382" y="734060"/>
                </a:lnTo>
                <a:lnTo>
                  <a:pt x="835184" y="734060"/>
                </a:lnTo>
                <a:lnTo>
                  <a:pt x="832328" y="737870"/>
                </a:lnTo>
                <a:lnTo>
                  <a:pt x="852028" y="737870"/>
                </a:lnTo>
                <a:lnTo>
                  <a:pt x="850910" y="739140"/>
                </a:lnTo>
                <a:lnTo>
                  <a:pt x="830834" y="739140"/>
                </a:lnTo>
                <a:lnTo>
                  <a:pt x="827999" y="741680"/>
                </a:lnTo>
                <a:lnTo>
                  <a:pt x="848674" y="741680"/>
                </a:lnTo>
                <a:lnTo>
                  <a:pt x="847556" y="742950"/>
                </a:lnTo>
                <a:lnTo>
                  <a:pt x="827027" y="742950"/>
                </a:lnTo>
                <a:lnTo>
                  <a:pt x="825936" y="744220"/>
                </a:lnTo>
                <a:lnTo>
                  <a:pt x="846438" y="744220"/>
                </a:lnTo>
                <a:lnTo>
                  <a:pt x="844202" y="746760"/>
                </a:lnTo>
                <a:lnTo>
                  <a:pt x="824723" y="746760"/>
                </a:lnTo>
                <a:lnTo>
                  <a:pt x="823193" y="751840"/>
                </a:lnTo>
                <a:lnTo>
                  <a:pt x="844233" y="751840"/>
                </a:lnTo>
                <a:lnTo>
                  <a:pt x="845367" y="753110"/>
                </a:lnTo>
                <a:lnTo>
                  <a:pt x="894802" y="753110"/>
                </a:lnTo>
                <a:lnTo>
                  <a:pt x="894914" y="754380"/>
                </a:lnTo>
                <a:lnTo>
                  <a:pt x="893973" y="759460"/>
                </a:lnTo>
                <a:lnTo>
                  <a:pt x="891108" y="762000"/>
                </a:lnTo>
                <a:lnTo>
                  <a:pt x="886316" y="763270"/>
                </a:lnTo>
                <a:lnTo>
                  <a:pt x="880437" y="764540"/>
                </a:lnTo>
                <a:lnTo>
                  <a:pt x="878735" y="765810"/>
                </a:lnTo>
                <a:close/>
              </a:path>
              <a:path w="1052830" h="779779">
                <a:moveTo>
                  <a:pt x="718906" y="753110"/>
                </a:moveTo>
                <a:lnTo>
                  <a:pt x="441063" y="753110"/>
                </a:lnTo>
                <a:lnTo>
                  <a:pt x="448196" y="749300"/>
                </a:lnTo>
                <a:lnTo>
                  <a:pt x="445376" y="746760"/>
                </a:lnTo>
                <a:lnTo>
                  <a:pt x="445646" y="742950"/>
                </a:lnTo>
                <a:lnTo>
                  <a:pt x="449007" y="739140"/>
                </a:lnTo>
                <a:lnTo>
                  <a:pt x="504283" y="699770"/>
                </a:lnTo>
                <a:lnTo>
                  <a:pt x="493233" y="687070"/>
                </a:lnTo>
                <a:lnTo>
                  <a:pt x="492848" y="681990"/>
                </a:lnTo>
                <a:lnTo>
                  <a:pt x="496812" y="679450"/>
                </a:lnTo>
                <a:lnTo>
                  <a:pt x="505125" y="676910"/>
                </a:lnTo>
                <a:lnTo>
                  <a:pt x="499769" y="669290"/>
                </a:lnTo>
                <a:lnTo>
                  <a:pt x="496665" y="661670"/>
                </a:lnTo>
                <a:lnTo>
                  <a:pt x="495812" y="654050"/>
                </a:lnTo>
                <a:lnTo>
                  <a:pt x="497211" y="646430"/>
                </a:lnTo>
                <a:lnTo>
                  <a:pt x="518321" y="628650"/>
                </a:lnTo>
                <a:lnTo>
                  <a:pt x="521112" y="623570"/>
                </a:lnTo>
                <a:lnTo>
                  <a:pt x="534251" y="613410"/>
                </a:lnTo>
                <a:lnTo>
                  <a:pt x="553485" y="604520"/>
                </a:lnTo>
                <a:lnTo>
                  <a:pt x="569038" y="586740"/>
                </a:lnTo>
                <a:lnTo>
                  <a:pt x="585949" y="558800"/>
                </a:lnTo>
                <a:lnTo>
                  <a:pt x="640506" y="445770"/>
                </a:lnTo>
                <a:lnTo>
                  <a:pt x="658377" y="419100"/>
                </a:lnTo>
                <a:lnTo>
                  <a:pt x="676367" y="400050"/>
                </a:lnTo>
                <a:lnTo>
                  <a:pt x="673189" y="397510"/>
                </a:lnTo>
                <a:lnTo>
                  <a:pt x="666810" y="394970"/>
                </a:lnTo>
                <a:lnTo>
                  <a:pt x="635328" y="387350"/>
                </a:lnTo>
                <a:lnTo>
                  <a:pt x="797236" y="387350"/>
                </a:lnTo>
                <a:lnTo>
                  <a:pt x="795609" y="393700"/>
                </a:lnTo>
                <a:lnTo>
                  <a:pt x="791876" y="398780"/>
                </a:lnTo>
                <a:lnTo>
                  <a:pt x="786363" y="403860"/>
                </a:lnTo>
                <a:lnTo>
                  <a:pt x="776435" y="424180"/>
                </a:lnTo>
                <a:lnTo>
                  <a:pt x="754941" y="448310"/>
                </a:lnTo>
                <a:lnTo>
                  <a:pt x="717707" y="495300"/>
                </a:lnTo>
                <a:lnTo>
                  <a:pt x="677450" y="537210"/>
                </a:lnTo>
                <a:lnTo>
                  <a:pt x="648355" y="575310"/>
                </a:lnTo>
                <a:lnTo>
                  <a:pt x="636945" y="595630"/>
                </a:lnTo>
                <a:lnTo>
                  <a:pt x="622721" y="629920"/>
                </a:lnTo>
                <a:lnTo>
                  <a:pt x="621555" y="641350"/>
                </a:lnTo>
                <a:lnTo>
                  <a:pt x="630351" y="646430"/>
                </a:lnTo>
                <a:lnTo>
                  <a:pt x="630155" y="652780"/>
                </a:lnTo>
                <a:lnTo>
                  <a:pt x="626951" y="659130"/>
                </a:lnTo>
                <a:lnTo>
                  <a:pt x="622557" y="664210"/>
                </a:lnTo>
                <a:lnTo>
                  <a:pt x="616973" y="666750"/>
                </a:lnTo>
                <a:lnTo>
                  <a:pt x="620609" y="670560"/>
                </a:lnTo>
                <a:lnTo>
                  <a:pt x="622492" y="673100"/>
                </a:lnTo>
                <a:lnTo>
                  <a:pt x="622625" y="676910"/>
                </a:lnTo>
                <a:lnTo>
                  <a:pt x="624174" y="693420"/>
                </a:lnTo>
                <a:lnTo>
                  <a:pt x="633170" y="718820"/>
                </a:lnTo>
                <a:lnTo>
                  <a:pt x="634692" y="735330"/>
                </a:lnTo>
                <a:lnTo>
                  <a:pt x="638068" y="739140"/>
                </a:lnTo>
                <a:lnTo>
                  <a:pt x="653543" y="744220"/>
                </a:lnTo>
                <a:lnTo>
                  <a:pt x="718906" y="753110"/>
                </a:lnTo>
                <a:close/>
              </a:path>
              <a:path w="1052830" h="779779">
                <a:moveTo>
                  <a:pt x="729083" y="763270"/>
                </a:moveTo>
                <a:lnTo>
                  <a:pt x="181241" y="763270"/>
                </a:lnTo>
                <a:lnTo>
                  <a:pt x="190794" y="751840"/>
                </a:lnTo>
                <a:lnTo>
                  <a:pt x="199925" y="750570"/>
                </a:lnTo>
                <a:lnTo>
                  <a:pt x="195663" y="745490"/>
                </a:lnTo>
                <a:lnTo>
                  <a:pt x="193857" y="741680"/>
                </a:lnTo>
                <a:lnTo>
                  <a:pt x="194136" y="737870"/>
                </a:lnTo>
                <a:lnTo>
                  <a:pt x="196500" y="735330"/>
                </a:lnTo>
                <a:lnTo>
                  <a:pt x="235198" y="704850"/>
                </a:lnTo>
                <a:lnTo>
                  <a:pt x="233792" y="701040"/>
                </a:lnTo>
                <a:lnTo>
                  <a:pt x="231653" y="698500"/>
                </a:lnTo>
                <a:lnTo>
                  <a:pt x="228782" y="697230"/>
                </a:lnTo>
                <a:lnTo>
                  <a:pt x="227128" y="690880"/>
                </a:lnTo>
                <a:lnTo>
                  <a:pt x="229289" y="688340"/>
                </a:lnTo>
                <a:lnTo>
                  <a:pt x="231746" y="687070"/>
                </a:lnTo>
                <a:lnTo>
                  <a:pt x="234498" y="684530"/>
                </a:lnTo>
                <a:lnTo>
                  <a:pt x="233462" y="678180"/>
                </a:lnTo>
                <a:lnTo>
                  <a:pt x="228240" y="674370"/>
                </a:lnTo>
                <a:lnTo>
                  <a:pt x="225742" y="671830"/>
                </a:lnTo>
                <a:lnTo>
                  <a:pt x="223126" y="661670"/>
                </a:lnTo>
                <a:lnTo>
                  <a:pt x="224865" y="659130"/>
                </a:lnTo>
                <a:lnTo>
                  <a:pt x="226788" y="655320"/>
                </a:lnTo>
                <a:lnTo>
                  <a:pt x="228896" y="651510"/>
                </a:lnTo>
                <a:lnTo>
                  <a:pt x="251635" y="636270"/>
                </a:lnTo>
                <a:lnTo>
                  <a:pt x="271250" y="627380"/>
                </a:lnTo>
                <a:lnTo>
                  <a:pt x="287252" y="628650"/>
                </a:lnTo>
                <a:lnTo>
                  <a:pt x="466233" y="628650"/>
                </a:lnTo>
                <a:lnTo>
                  <a:pt x="433836" y="637540"/>
                </a:lnTo>
                <a:lnTo>
                  <a:pt x="410701" y="640080"/>
                </a:lnTo>
                <a:lnTo>
                  <a:pt x="395985" y="643890"/>
                </a:lnTo>
                <a:lnTo>
                  <a:pt x="361104" y="656590"/>
                </a:lnTo>
                <a:lnTo>
                  <a:pt x="342875" y="665480"/>
                </a:lnTo>
                <a:lnTo>
                  <a:pt x="339026" y="669290"/>
                </a:lnTo>
                <a:lnTo>
                  <a:pt x="339883" y="673100"/>
                </a:lnTo>
                <a:lnTo>
                  <a:pt x="338995" y="676910"/>
                </a:lnTo>
                <a:lnTo>
                  <a:pt x="336362" y="679450"/>
                </a:lnTo>
                <a:lnTo>
                  <a:pt x="333931" y="683260"/>
                </a:lnTo>
                <a:lnTo>
                  <a:pt x="331412" y="684530"/>
                </a:lnTo>
                <a:lnTo>
                  <a:pt x="328805" y="685800"/>
                </a:lnTo>
                <a:lnTo>
                  <a:pt x="330065" y="689610"/>
                </a:lnTo>
                <a:lnTo>
                  <a:pt x="330748" y="693420"/>
                </a:lnTo>
                <a:lnTo>
                  <a:pt x="330853" y="697230"/>
                </a:lnTo>
                <a:lnTo>
                  <a:pt x="328655" y="707390"/>
                </a:lnTo>
                <a:lnTo>
                  <a:pt x="330210" y="712470"/>
                </a:lnTo>
                <a:lnTo>
                  <a:pt x="329993" y="723900"/>
                </a:lnTo>
                <a:lnTo>
                  <a:pt x="332560" y="726440"/>
                </a:lnTo>
                <a:lnTo>
                  <a:pt x="333661" y="730250"/>
                </a:lnTo>
                <a:lnTo>
                  <a:pt x="333296" y="735330"/>
                </a:lnTo>
                <a:lnTo>
                  <a:pt x="354861" y="751840"/>
                </a:lnTo>
                <a:lnTo>
                  <a:pt x="365613" y="753110"/>
                </a:lnTo>
                <a:lnTo>
                  <a:pt x="718906" y="753110"/>
                </a:lnTo>
                <a:lnTo>
                  <a:pt x="727328" y="760730"/>
                </a:lnTo>
                <a:lnTo>
                  <a:pt x="729083" y="763270"/>
                </a:lnTo>
                <a:close/>
              </a:path>
              <a:path w="1052830" h="779779">
                <a:moveTo>
                  <a:pt x="894802" y="753110"/>
                </a:moveTo>
                <a:lnTo>
                  <a:pt x="845367" y="753110"/>
                </a:lnTo>
                <a:lnTo>
                  <a:pt x="853504" y="750570"/>
                </a:lnTo>
                <a:lnTo>
                  <a:pt x="857677" y="746760"/>
                </a:lnTo>
                <a:lnTo>
                  <a:pt x="857884" y="745490"/>
                </a:lnTo>
                <a:lnTo>
                  <a:pt x="860004" y="728980"/>
                </a:lnTo>
                <a:lnTo>
                  <a:pt x="892666" y="728980"/>
                </a:lnTo>
                <a:lnTo>
                  <a:pt x="894240" y="746760"/>
                </a:lnTo>
                <a:lnTo>
                  <a:pt x="872331" y="746760"/>
                </a:lnTo>
                <a:lnTo>
                  <a:pt x="872839" y="751840"/>
                </a:lnTo>
                <a:lnTo>
                  <a:pt x="894689" y="751840"/>
                </a:lnTo>
                <a:lnTo>
                  <a:pt x="894802" y="753110"/>
                </a:lnTo>
                <a:close/>
              </a:path>
              <a:path w="1052830" h="779779">
                <a:moveTo>
                  <a:pt x="832328" y="737870"/>
                </a:moveTo>
                <a:lnTo>
                  <a:pt x="835184" y="734060"/>
                </a:lnTo>
                <a:lnTo>
                  <a:pt x="834286" y="735330"/>
                </a:lnTo>
                <a:lnTo>
                  <a:pt x="832328" y="737870"/>
                </a:lnTo>
                <a:close/>
              </a:path>
              <a:path w="1052830" h="779779">
                <a:moveTo>
                  <a:pt x="852028" y="737870"/>
                </a:moveTo>
                <a:lnTo>
                  <a:pt x="832328" y="737870"/>
                </a:lnTo>
                <a:lnTo>
                  <a:pt x="834286" y="735330"/>
                </a:lnTo>
                <a:lnTo>
                  <a:pt x="835184" y="734060"/>
                </a:lnTo>
                <a:lnTo>
                  <a:pt x="855382" y="734060"/>
                </a:lnTo>
                <a:lnTo>
                  <a:pt x="852028" y="737870"/>
                </a:lnTo>
                <a:close/>
              </a:path>
              <a:path w="1052830" h="779779">
                <a:moveTo>
                  <a:pt x="848674" y="741680"/>
                </a:moveTo>
                <a:lnTo>
                  <a:pt x="827999" y="741680"/>
                </a:lnTo>
                <a:lnTo>
                  <a:pt x="830834" y="739140"/>
                </a:lnTo>
                <a:lnTo>
                  <a:pt x="850910" y="739140"/>
                </a:lnTo>
                <a:lnTo>
                  <a:pt x="848674" y="741680"/>
                </a:lnTo>
                <a:close/>
              </a:path>
              <a:path w="1052830" h="779779">
                <a:moveTo>
                  <a:pt x="858373" y="741680"/>
                </a:moveTo>
                <a:lnTo>
                  <a:pt x="848674" y="741680"/>
                </a:lnTo>
                <a:lnTo>
                  <a:pt x="850910" y="739140"/>
                </a:lnTo>
                <a:lnTo>
                  <a:pt x="858699" y="739140"/>
                </a:lnTo>
                <a:lnTo>
                  <a:pt x="858373" y="741680"/>
                </a:lnTo>
                <a:close/>
              </a:path>
              <a:path w="1052830" h="779779">
                <a:moveTo>
                  <a:pt x="846438" y="744220"/>
                </a:moveTo>
                <a:lnTo>
                  <a:pt x="825936" y="744220"/>
                </a:lnTo>
                <a:lnTo>
                  <a:pt x="827027" y="742950"/>
                </a:lnTo>
                <a:lnTo>
                  <a:pt x="847556" y="742950"/>
                </a:lnTo>
                <a:lnTo>
                  <a:pt x="846438" y="744220"/>
                </a:lnTo>
                <a:close/>
              </a:path>
              <a:path w="1052830" h="779779">
                <a:moveTo>
                  <a:pt x="858047" y="744220"/>
                </a:moveTo>
                <a:lnTo>
                  <a:pt x="846438" y="744220"/>
                </a:lnTo>
                <a:lnTo>
                  <a:pt x="847556" y="742950"/>
                </a:lnTo>
                <a:lnTo>
                  <a:pt x="858210" y="742950"/>
                </a:lnTo>
                <a:lnTo>
                  <a:pt x="858047" y="744220"/>
                </a:lnTo>
                <a:close/>
              </a:path>
              <a:path w="1052830" h="779779">
                <a:moveTo>
                  <a:pt x="844233" y="751840"/>
                </a:moveTo>
                <a:lnTo>
                  <a:pt x="823193" y="751840"/>
                </a:lnTo>
                <a:lnTo>
                  <a:pt x="824723" y="746760"/>
                </a:lnTo>
                <a:lnTo>
                  <a:pt x="844202" y="746760"/>
                </a:lnTo>
                <a:lnTo>
                  <a:pt x="841966" y="749300"/>
                </a:lnTo>
                <a:lnTo>
                  <a:pt x="844233" y="751840"/>
                </a:lnTo>
                <a:close/>
              </a:path>
              <a:path w="1052830" h="779779">
                <a:moveTo>
                  <a:pt x="849435" y="751840"/>
                </a:moveTo>
                <a:lnTo>
                  <a:pt x="844233" y="751840"/>
                </a:lnTo>
                <a:lnTo>
                  <a:pt x="841966" y="749300"/>
                </a:lnTo>
                <a:lnTo>
                  <a:pt x="844202" y="746760"/>
                </a:lnTo>
                <a:lnTo>
                  <a:pt x="857677" y="746760"/>
                </a:lnTo>
                <a:lnTo>
                  <a:pt x="853504" y="750570"/>
                </a:lnTo>
                <a:lnTo>
                  <a:pt x="849435" y="751840"/>
                </a:lnTo>
                <a:close/>
              </a:path>
              <a:path w="1052830" h="779779">
                <a:moveTo>
                  <a:pt x="894689" y="751840"/>
                </a:moveTo>
                <a:lnTo>
                  <a:pt x="872839" y="751840"/>
                </a:lnTo>
                <a:lnTo>
                  <a:pt x="872331" y="746760"/>
                </a:lnTo>
                <a:lnTo>
                  <a:pt x="894240" y="746760"/>
                </a:lnTo>
                <a:lnTo>
                  <a:pt x="894689" y="751840"/>
                </a:lnTo>
                <a:close/>
              </a:path>
              <a:path w="1052830" h="779779">
                <a:moveTo>
                  <a:pt x="729961" y="764540"/>
                </a:moveTo>
                <a:lnTo>
                  <a:pt x="157784" y="764540"/>
                </a:lnTo>
                <a:lnTo>
                  <a:pt x="165477" y="751840"/>
                </a:lnTo>
                <a:lnTo>
                  <a:pt x="182563" y="751840"/>
                </a:lnTo>
                <a:lnTo>
                  <a:pt x="183379" y="755650"/>
                </a:lnTo>
                <a:lnTo>
                  <a:pt x="182938" y="759460"/>
                </a:lnTo>
                <a:lnTo>
                  <a:pt x="181241" y="763270"/>
                </a:lnTo>
                <a:lnTo>
                  <a:pt x="729083" y="763270"/>
                </a:lnTo>
                <a:lnTo>
                  <a:pt x="729961" y="764540"/>
                </a:lnTo>
                <a:close/>
              </a:path>
              <a:path w="1052830" h="779779">
                <a:moveTo>
                  <a:pt x="392025" y="753110"/>
                </a:moveTo>
                <a:lnTo>
                  <a:pt x="365613" y="753110"/>
                </a:lnTo>
                <a:lnTo>
                  <a:pt x="375558" y="751840"/>
                </a:lnTo>
                <a:lnTo>
                  <a:pt x="392025" y="753110"/>
                </a:lnTo>
                <a:close/>
              </a:path>
              <a:path w="1052830" h="779779">
                <a:moveTo>
                  <a:pt x="413264" y="753110"/>
                </a:moveTo>
                <a:lnTo>
                  <a:pt x="392025" y="753110"/>
                </a:lnTo>
                <a:lnTo>
                  <a:pt x="402799" y="751840"/>
                </a:lnTo>
                <a:lnTo>
                  <a:pt x="413264" y="753110"/>
                </a:lnTo>
                <a:close/>
              </a:path>
              <a:path w="1052830" h="779779">
                <a:moveTo>
                  <a:pt x="441063" y="753110"/>
                </a:moveTo>
                <a:lnTo>
                  <a:pt x="413264" y="753110"/>
                </a:lnTo>
                <a:lnTo>
                  <a:pt x="423836" y="751840"/>
                </a:lnTo>
                <a:lnTo>
                  <a:pt x="441063" y="753110"/>
                </a:lnTo>
                <a:close/>
              </a:path>
              <a:path w="1052830" h="779779">
                <a:moveTo>
                  <a:pt x="868334" y="768350"/>
                </a:moveTo>
                <a:lnTo>
                  <a:pt x="135740" y="768350"/>
                </a:lnTo>
                <a:lnTo>
                  <a:pt x="136627" y="755650"/>
                </a:lnTo>
                <a:lnTo>
                  <a:pt x="139259" y="754380"/>
                </a:lnTo>
                <a:lnTo>
                  <a:pt x="152114" y="753110"/>
                </a:lnTo>
                <a:lnTo>
                  <a:pt x="157047" y="754380"/>
                </a:lnTo>
                <a:lnTo>
                  <a:pt x="158322" y="758190"/>
                </a:lnTo>
                <a:lnTo>
                  <a:pt x="158568" y="762000"/>
                </a:lnTo>
                <a:lnTo>
                  <a:pt x="157784" y="764540"/>
                </a:lnTo>
                <a:lnTo>
                  <a:pt x="729961" y="764540"/>
                </a:lnTo>
                <a:lnTo>
                  <a:pt x="734431" y="765810"/>
                </a:lnTo>
                <a:lnTo>
                  <a:pt x="878735" y="765810"/>
                </a:lnTo>
                <a:lnTo>
                  <a:pt x="877032" y="767080"/>
                </a:lnTo>
                <a:lnTo>
                  <a:pt x="868334" y="768350"/>
                </a:lnTo>
                <a:close/>
              </a:path>
              <a:path w="1052830" h="779779">
                <a:moveTo>
                  <a:pt x="913947" y="779780"/>
                </a:moveTo>
                <a:lnTo>
                  <a:pt x="705" y="779780"/>
                </a:lnTo>
                <a:lnTo>
                  <a:pt x="0" y="763270"/>
                </a:lnTo>
                <a:lnTo>
                  <a:pt x="2255" y="760730"/>
                </a:lnTo>
                <a:lnTo>
                  <a:pt x="50160" y="767080"/>
                </a:lnTo>
                <a:lnTo>
                  <a:pt x="135740" y="768350"/>
                </a:lnTo>
                <a:lnTo>
                  <a:pt x="868334" y="768350"/>
                </a:lnTo>
                <a:lnTo>
                  <a:pt x="859637" y="769620"/>
                </a:lnTo>
                <a:lnTo>
                  <a:pt x="878359" y="770890"/>
                </a:lnTo>
                <a:lnTo>
                  <a:pt x="894021" y="770890"/>
                </a:lnTo>
                <a:lnTo>
                  <a:pt x="893919" y="772160"/>
                </a:lnTo>
                <a:lnTo>
                  <a:pt x="895271" y="774700"/>
                </a:lnTo>
                <a:lnTo>
                  <a:pt x="898177" y="777240"/>
                </a:lnTo>
                <a:lnTo>
                  <a:pt x="913947" y="779780"/>
                </a:lnTo>
                <a:close/>
              </a:path>
              <a:path w="1052830" h="779779">
                <a:moveTo>
                  <a:pt x="894021" y="770890"/>
                </a:moveTo>
                <a:lnTo>
                  <a:pt x="878359" y="770890"/>
                </a:lnTo>
                <a:lnTo>
                  <a:pt x="887641" y="768350"/>
                </a:lnTo>
                <a:lnTo>
                  <a:pt x="892895" y="768350"/>
                </a:lnTo>
                <a:lnTo>
                  <a:pt x="894122" y="769620"/>
                </a:lnTo>
                <a:lnTo>
                  <a:pt x="894021" y="77089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1EF302-AAB3-23CB-3C61-DEE7CF831976}"/>
              </a:ext>
            </a:extLst>
          </p:cNvPr>
          <p:cNvGrpSpPr/>
          <p:nvPr/>
        </p:nvGrpSpPr>
        <p:grpSpPr>
          <a:xfrm>
            <a:off x="7843273" y="7072884"/>
            <a:ext cx="1224114" cy="988017"/>
            <a:chOff x="5634149" y="7302339"/>
            <a:chExt cx="1381314" cy="1064217"/>
          </a:xfrm>
        </p:grpSpPr>
        <p:sp>
          <p:nvSpPr>
            <p:cNvPr id="6" name="object 6"/>
            <p:cNvSpPr/>
            <p:nvPr/>
          </p:nvSpPr>
          <p:spPr>
            <a:xfrm>
              <a:off x="6378114" y="7568381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2482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6271299" y="7834426"/>
              <a:ext cx="637540" cy="532130"/>
            </a:xfrm>
            <a:custGeom>
              <a:avLst/>
              <a:gdLst/>
              <a:ahLst/>
              <a:cxnLst/>
              <a:rect l="l" t="t" r="r" b="b"/>
              <a:pathLst>
                <a:path w="637540" h="532129">
                  <a:moveTo>
                    <a:pt x="318579" y="266039"/>
                  </a:moveTo>
                  <a:lnTo>
                    <a:pt x="53403" y="266039"/>
                  </a:lnTo>
                  <a:lnTo>
                    <a:pt x="0" y="532079"/>
                  </a:lnTo>
                  <a:lnTo>
                    <a:pt x="265176" y="532079"/>
                  </a:lnTo>
                  <a:lnTo>
                    <a:pt x="318579" y="266039"/>
                  </a:lnTo>
                  <a:close/>
                </a:path>
                <a:path w="637540" h="532129">
                  <a:moveTo>
                    <a:pt x="637159" y="0"/>
                  </a:moveTo>
                  <a:lnTo>
                    <a:pt x="371983" y="0"/>
                  </a:lnTo>
                  <a:lnTo>
                    <a:pt x="318579" y="266039"/>
                  </a:lnTo>
                  <a:lnTo>
                    <a:pt x="584682" y="266039"/>
                  </a:lnTo>
                  <a:lnTo>
                    <a:pt x="637159" y="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6696694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420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4149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5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5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256" y="309722"/>
            <a:ext cx="7933544" cy="8529478"/>
            <a:chOff x="1204019" y="486078"/>
            <a:chExt cx="6568440" cy="908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486078"/>
              <a:ext cx="6568380" cy="9086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544" y="4253191"/>
              <a:ext cx="3377568" cy="16516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6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52576" y="1123352"/>
            <a:ext cx="3776063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Field studies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77724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6"/>
                  </a:lnTo>
                  <a:lnTo>
                    <a:pt x="0" y="331064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7" y="0"/>
                  </a:lnTo>
                  <a:lnTo>
                    <a:pt x="812600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4"/>
                  </a:lnTo>
                  <a:lnTo>
                    <a:pt x="830151" y="338476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3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A87E31-FD4E-DE77-0D46-A64207A95EC6}"/>
              </a:ext>
            </a:extLst>
          </p:cNvPr>
          <p:cNvSpPr txBox="1"/>
          <p:nvPr/>
        </p:nvSpPr>
        <p:spPr>
          <a:xfrm>
            <a:off x="1152576" y="2667000"/>
            <a:ext cx="7915224" cy="6172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735C5-CF6C-B578-2107-B0A49EAD59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177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9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31065</TotalTime>
  <Words>2755</Words>
  <Application>Microsoft Macintosh PowerPoint</Application>
  <PresentationFormat>Custom</PresentationFormat>
  <Paragraphs>666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Brush Script MT</vt:lpstr>
      <vt:lpstr>Arial</vt:lpstr>
      <vt:lpstr>Calibri</vt:lpstr>
      <vt:lpstr>Eurostile</vt:lpstr>
      <vt:lpstr>Gabriola</vt:lpstr>
      <vt:lpstr>Google Sans</vt:lpstr>
      <vt:lpstr>Lucida Sans Unicode</vt:lpstr>
      <vt:lpstr>Tahoma</vt:lpstr>
      <vt:lpstr>Times New Roman</vt:lpstr>
      <vt:lpstr>Trebuchet MS</vt:lpstr>
      <vt:lpstr>Verdana</vt:lpstr>
      <vt:lpstr>Office Theme</vt:lpstr>
      <vt:lpstr>UXJourney</vt:lpstr>
      <vt:lpstr>UXJourney</vt:lpstr>
      <vt:lpstr>UXJourney</vt:lpstr>
      <vt:lpstr>Hello This is my UX Diary</vt:lpstr>
      <vt:lpstr>UXJourney</vt:lpstr>
      <vt:lpstr>UX Journey Activities Checklist</vt:lpstr>
      <vt:lpstr>My Goals</vt:lpstr>
      <vt:lpstr>PowerPoint Presentation</vt:lpstr>
      <vt:lpstr>Field studies</vt:lpstr>
      <vt:lpstr>SWOT analysis</vt:lpstr>
      <vt:lpstr>Competitor</vt:lpstr>
      <vt:lpstr>Hypotheses</vt:lpstr>
      <vt:lpstr>Hypotheses Explanation</vt:lpstr>
      <vt:lpstr>Identify Behavioral Variables</vt:lpstr>
      <vt:lpstr>Variable Explanation</vt:lpstr>
      <vt:lpstr>PowerPoint Presentation</vt:lpstr>
      <vt:lpstr>1 5-minute prepare questions</vt:lpstr>
      <vt:lpstr>Prepared questions</vt:lpstr>
      <vt:lpstr>Creativity is  intelligence  having fun Albert Einstein</vt:lpstr>
      <vt:lpstr>Meet stakeholder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Interview</vt:lpstr>
      <vt:lpstr>Map Interview</vt:lpstr>
      <vt:lpstr>Significant Behaviour Patterns</vt:lpstr>
      <vt:lpstr>Pattern Explanation</vt:lpstr>
      <vt:lpstr>PowerPoint Presentation</vt:lpstr>
      <vt:lpstr>Synthesize Explanation</vt:lpstr>
      <vt:lpstr>Want your</vt:lpstr>
      <vt:lpstr>Check for Redundancy and Completeness</vt:lpstr>
      <vt:lpstr>Expand Description and Variable</vt:lpstr>
      <vt:lpstr>Persona</vt:lpstr>
      <vt:lpstr>PowerPoint Presentation</vt:lpstr>
      <vt:lpstr>PowerPoint Presentation</vt:lpstr>
      <vt:lpstr>PowerPoint Presentation</vt:lpstr>
      <vt:lpstr>PowerPoint Presentation</vt:lpstr>
      <vt:lpstr>User Scenario and Stories</vt:lpstr>
      <vt:lpstr>PowerPoint Presentation</vt:lpstr>
      <vt:lpstr>Wireframing</vt:lpstr>
      <vt:lpstr>PowerPoint Presentation</vt:lpstr>
      <vt:lpstr>PowerPoint Presentation</vt:lpstr>
      <vt:lpstr>Qual &amp; Quant</vt:lpstr>
      <vt:lpstr>AB Testing</vt:lpstr>
      <vt:lpstr>Verification</vt:lpstr>
      <vt:lpstr>Objective Explanation</vt:lpstr>
      <vt:lpstr>Objective Behavioral Variables</vt:lpstr>
      <vt:lpstr>Acceptance Criteria</vt:lpstr>
      <vt:lpstr>Acceptance Criteria</vt:lpstr>
      <vt:lpstr>PowerPoint Presentation</vt:lpstr>
      <vt:lpstr>Follow up</vt:lpstr>
      <vt:lpstr>UXJourney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Journey</dc:title>
  <dc:creator>Wahyu kusuma</dc:creator>
  <cp:keywords>DAFQ8Z54f1A,BAD6O5PdSWg</cp:keywords>
  <cp:lastModifiedBy>Wahyu A Kusuma</cp:lastModifiedBy>
  <cp:revision>9</cp:revision>
  <dcterms:created xsi:type="dcterms:W3CDTF">2023-07-19T12:21:58Z</dcterms:created>
  <dcterms:modified xsi:type="dcterms:W3CDTF">2023-09-05T02:09:41Z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2023-07-19T00:00:00Z</vt:filetime>
  </property>
</Properties>
</file>